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53585F"/>
        </a:solidFill>
        <a:effectLst/>
        <a:uFillTx/>
        <a:latin typeface="+mn-lt"/>
        <a:ea typeface="+mn-ea"/>
        <a:cs typeface="+mn-cs"/>
        <a:sym typeface="Helvetica"/>
      </a:defRPr>
    </a:lvl1pPr>
    <a:lvl2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53585F"/>
        </a:solidFill>
        <a:effectLst/>
        <a:uFillTx/>
        <a:latin typeface="+mn-lt"/>
        <a:ea typeface="+mn-ea"/>
        <a:cs typeface="+mn-cs"/>
        <a:sym typeface="Helvetica"/>
      </a:defRPr>
    </a:lvl2pPr>
    <a:lvl3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53585F"/>
        </a:solidFill>
        <a:effectLst/>
        <a:uFillTx/>
        <a:latin typeface="+mn-lt"/>
        <a:ea typeface="+mn-ea"/>
        <a:cs typeface="+mn-cs"/>
        <a:sym typeface="Helvetica"/>
      </a:defRPr>
    </a:lvl3pPr>
    <a:lvl4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53585F"/>
        </a:solidFill>
        <a:effectLst/>
        <a:uFillTx/>
        <a:latin typeface="+mn-lt"/>
        <a:ea typeface="+mn-ea"/>
        <a:cs typeface="+mn-cs"/>
        <a:sym typeface="Helvetica"/>
      </a:defRPr>
    </a:lvl4pPr>
    <a:lvl5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53585F"/>
        </a:solidFill>
        <a:effectLst/>
        <a:uFillTx/>
        <a:latin typeface="+mn-lt"/>
        <a:ea typeface="+mn-ea"/>
        <a:cs typeface="+mn-cs"/>
        <a:sym typeface="Helvetica"/>
      </a:defRPr>
    </a:lvl5pPr>
    <a:lvl6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53585F"/>
        </a:solidFill>
        <a:effectLst/>
        <a:uFillTx/>
        <a:latin typeface="+mn-lt"/>
        <a:ea typeface="+mn-ea"/>
        <a:cs typeface="+mn-cs"/>
        <a:sym typeface="Helvetica"/>
      </a:defRPr>
    </a:lvl6pPr>
    <a:lvl7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53585F"/>
        </a:solidFill>
        <a:effectLst/>
        <a:uFillTx/>
        <a:latin typeface="+mn-lt"/>
        <a:ea typeface="+mn-ea"/>
        <a:cs typeface="+mn-cs"/>
        <a:sym typeface="Helvetica"/>
      </a:defRPr>
    </a:lvl7pPr>
    <a:lvl8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53585F"/>
        </a:solidFill>
        <a:effectLst/>
        <a:uFillTx/>
        <a:latin typeface="+mn-lt"/>
        <a:ea typeface="+mn-ea"/>
        <a:cs typeface="+mn-cs"/>
        <a:sym typeface="Helvetica"/>
      </a:defRPr>
    </a:lvl8pPr>
    <a:lvl9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53585F"/>
        </a:solidFill>
        <a:effectLst/>
        <a:uFillTx/>
        <a:latin typeface="+mn-lt"/>
        <a:ea typeface="+mn-ea"/>
        <a:cs typeface="+mn-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53585F"/>
        </a:fontRef>
        <a:srgbClr val="53585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FE2E6"/>
          </a:solidFill>
        </a:fill>
      </a:tcStyle>
    </a:wholeTbl>
    <a:band2H>
      <a:tcTxStyle b="def" i="def"/>
      <a:tcStyle>
        <a:tcBdr/>
        <a:fill>
          <a:solidFill>
            <a:srgbClr val="EFF1F3"/>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53585F"/>
        </a:fontRef>
        <a:srgbClr val="53585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CE6E0"/>
          </a:solidFill>
        </a:fill>
      </a:tcStyle>
    </a:wholeTbl>
    <a:band2H>
      <a:tcTxStyle b="def" i="def"/>
      <a:tcStyle>
        <a:tcBdr/>
        <a:fill>
          <a:solidFill>
            <a:srgbClr val="EEF3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53585F"/>
        </a:fontRef>
        <a:srgbClr val="53585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6DCE4"/>
          </a:solidFill>
        </a:fill>
      </a:tcStyle>
    </a:wholeTbl>
    <a:band2H>
      <a:tcTxStyle b="def" i="def"/>
      <a:tcStyle>
        <a:tcBdr/>
        <a:fill>
          <a:solidFill>
            <a:srgbClr val="F3EEF2"/>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53585F"/>
        </a:fontRef>
        <a:srgbClr val="53585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53585F"/>
        </a:fontRef>
        <a:srgbClr val="53585F"/>
      </a:tcTxStyle>
      <a:tcStyle>
        <a:tcBdr>
          <a:left>
            <a:ln w="12700" cap="flat">
              <a:noFill/>
              <a:miter lim="400000"/>
            </a:ln>
          </a:left>
          <a:right>
            <a:ln w="12700" cap="flat">
              <a:noFill/>
              <a:miter lim="400000"/>
            </a:ln>
          </a:right>
          <a:top>
            <a:ln w="50800" cap="flat">
              <a:solidFill>
                <a:srgbClr val="53585F"/>
              </a:solidFill>
              <a:prstDash val="solid"/>
              <a:round/>
            </a:ln>
          </a:top>
          <a:bottom>
            <a:ln w="25400" cap="flat">
              <a:solidFill>
                <a:srgbClr val="53585F"/>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53585F"/>
              </a:solidFill>
              <a:prstDash val="solid"/>
              <a:round/>
            </a:ln>
          </a:top>
          <a:bottom>
            <a:ln w="25400" cap="flat">
              <a:solidFill>
                <a:srgbClr val="53585F"/>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53585F"/>
        </a:fontRef>
        <a:srgbClr val="53585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0D1"/>
          </a:solidFill>
        </a:fill>
      </a:tcStyle>
    </a:wholeTbl>
    <a:band2H>
      <a:tcTxStyle b="def" i="def"/>
      <a:tcStyle>
        <a:tcBdr/>
        <a:fill>
          <a:solidFill>
            <a:srgbClr val="E9E9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3585F"/>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3585F"/>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3585F"/>
          </a:solidFill>
        </a:fill>
      </a:tcStyle>
    </a:firstRow>
  </a:tblStyle>
  <a:tblStyle styleId="{2708684C-4D16-4618-839F-0558EEFCDFE6}" styleName="">
    <a:tblBg/>
    <a:wholeTbl>
      <a:tcTxStyle b="off" i="off">
        <a:fontRef idx="minor">
          <a:srgbClr val="53585F"/>
        </a:fontRef>
        <a:srgbClr val="53585F"/>
      </a:tcTxStyle>
      <a:tcStyle>
        <a:tcBdr>
          <a:left>
            <a:ln w="12700" cap="flat">
              <a:solidFill>
                <a:srgbClr val="53585F"/>
              </a:solidFill>
              <a:prstDash val="solid"/>
              <a:round/>
            </a:ln>
          </a:left>
          <a:right>
            <a:ln w="12700" cap="flat">
              <a:solidFill>
                <a:srgbClr val="53585F"/>
              </a:solidFill>
              <a:prstDash val="solid"/>
              <a:round/>
            </a:ln>
          </a:right>
          <a:top>
            <a:ln w="12700" cap="flat">
              <a:solidFill>
                <a:srgbClr val="53585F"/>
              </a:solidFill>
              <a:prstDash val="solid"/>
              <a:round/>
            </a:ln>
          </a:top>
          <a:bottom>
            <a:ln w="12700" cap="flat">
              <a:solidFill>
                <a:srgbClr val="53585F"/>
              </a:solidFill>
              <a:prstDash val="solid"/>
              <a:round/>
            </a:ln>
          </a:bottom>
          <a:insideH>
            <a:ln w="12700" cap="flat">
              <a:solidFill>
                <a:srgbClr val="53585F"/>
              </a:solidFill>
              <a:prstDash val="solid"/>
              <a:round/>
            </a:ln>
          </a:insideH>
          <a:insideV>
            <a:ln w="12700" cap="flat">
              <a:solidFill>
                <a:srgbClr val="53585F"/>
              </a:solidFill>
              <a:prstDash val="solid"/>
              <a:round/>
            </a:ln>
          </a:insideV>
        </a:tcBdr>
        <a:fill>
          <a:solidFill>
            <a:srgbClr val="53585F">
              <a:alpha val="20000"/>
            </a:srgbClr>
          </a:solidFill>
        </a:fill>
      </a:tcStyle>
    </a:wholeTbl>
    <a:band2H>
      <a:tcTxStyle b="def" i="def"/>
      <a:tcStyle>
        <a:tcBdr/>
        <a:fill>
          <a:solidFill>
            <a:srgbClr val="FFFFFF"/>
          </a:solidFill>
        </a:fill>
      </a:tcStyle>
    </a:band2H>
    <a:firstCol>
      <a:tcTxStyle b="on" i="off">
        <a:fontRef idx="minor">
          <a:srgbClr val="53585F"/>
        </a:fontRef>
        <a:srgbClr val="53585F"/>
      </a:tcTxStyle>
      <a:tcStyle>
        <a:tcBdr>
          <a:left>
            <a:ln w="12700" cap="flat">
              <a:solidFill>
                <a:srgbClr val="53585F"/>
              </a:solidFill>
              <a:prstDash val="solid"/>
              <a:round/>
            </a:ln>
          </a:left>
          <a:right>
            <a:ln w="12700" cap="flat">
              <a:solidFill>
                <a:srgbClr val="53585F"/>
              </a:solidFill>
              <a:prstDash val="solid"/>
              <a:round/>
            </a:ln>
          </a:right>
          <a:top>
            <a:ln w="12700" cap="flat">
              <a:solidFill>
                <a:srgbClr val="53585F"/>
              </a:solidFill>
              <a:prstDash val="solid"/>
              <a:round/>
            </a:ln>
          </a:top>
          <a:bottom>
            <a:ln w="12700" cap="flat">
              <a:solidFill>
                <a:srgbClr val="53585F"/>
              </a:solidFill>
              <a:prstDash val="solid"/>
              <a:round/>
            </a:ln>
          </a:bottom>
          <a:insideH>
            <a:ln w="12700" cap="flat">
              <a:solidFill>
                <a:srgbClr val="53585F"/>
              </a:solidFill>
              <a:prstDash val="solid"/>
              <a:round/>
            </a:ln>
          </a:insideH>
          <a:insideV>
            <a:ln w="12700" cap="flat">
              <a:solidFill>
                <a:srgbClr val="53585F"/>
              </a:solidFill>
              <a:prstDash val="solid"/>
              <a:round/>
            </a:ln>
          </a:insideV>
        </a:tcBdr>
        <a:fill>
          <a:solidFill>
            <a:srgbClr val="53585F">
              <a:alpha val="20000"/>
            </a:srgbClr>
          </a:solidFill>
        </a:fill>
      </a:tcStyle>
    </a:firstCol>
    <a:lastRow>
      <a:tcTxStyle b="on" i="off">
        <a:fontRef idx="minor">
          <a:srgbClr val="53585F"/>
        </a:fontRef>
        <a:srgbClr val="53585F"/>
      </a:tcTxStyle>
      <a:tcStyle>
        <a:tcBdr>
          <a:left>
            <a:ln w="12700" cap="flat">
              <a:solidFill>
                <a:srgbClr val="53585F"/>
              </a:solidFill>
              <a:prstDash val="solid"/>
              <a:round/>
            </a:ln>
          </a:left>
          <a:right>
            <a:ln w="12700" cap="flat">
              <a:solidFill>
                <a:srgbClr val="53585F"/>
              </a:solidFill>
              <a:prstDash val="solid"/>
              <a:round/>
            </a:ln>
          </a:right>
          <a:top>
            <a:ln w="50800" cap="flat">
              <a:solidFill>
                <a:srgbClr val="53585F"/>
              </a:solidFill>
              <a:prstDash val="solid"/>
              <a:round/>
            </a:ln>
          </a:top>
          <a:bottom>
            <a:ln w="12700" cap="flat">
              <a:solidFill>
                <a:srgbClr val="53585F"/>
              </a:solidFill>
              <a:prstDash val="solid"/>
              <a:round/>
            </a:ln>
          </a:bottom>
          <a:insideH>
            <a:ln w="12700" cap="flat">
              <a:solidFill>
                <a:srgbClr val="53585F"/>
              </a:solidFill>
              <a:prstDash val="solid"/>
              <a:round/>
            </a:ln>
          </a:insideH>
          <a:insideV>
            <a:ln w="12700" cap="flat">
              <a:solidFill>
                <a:srgbClr val="53585F"/>
              </a:solidFill>
              <a:prstDash val="solid"/>
              <a:round/>
            </a:ln>
          </a:insideV>
        </a:tcBdr>
        <a:fill>
          <a:noFill/>
        </a:fill>
      </a:tcStyle>
    </a:lastRow>
    <a:firstRow>
      <a:tcTxStyle b="on" i="off">
        <a:fontRef idx="minor">
          <a:srgbClr val="53585F"/>
        </a:fontRef>
        <a:srgbClr val="53585F"/>
      </a:tcTxStyle>
      <a:tcStyle>
        <a:tcBdr>
          <a:left>
            <a:ln w="12700" cap="flat">
              <a:solidFill>
                <a:srgbClr val="53585F"/>
              </a:solidFill>
              <a:prstDash val="solid"/>
              <a:round/>
            </a:ln>
          </a:left>
          <a:right>
            <a:ln w="12700" cap="flat">
              <a:solidFill>
                <a:srgbClr val="53585F"/>
              </a:solidFill>
              <a:prstDash val="solid"/>
              <a:round/>
            </a:ln>
          </a:right>
          <a:top>
            <a:ln w="12700" cap="flat">
              <a:solidFill>
                <a:srgbClr val="53585F"/>
              </a:solidFill>
              <a:prstDash val="solid"/>
              <a:round/>
            </a:ln>
          </a:top>
          <a:bottom>
            <a:ln w="25400" cap="flat">
              <a:solidFill>
                <a:srgbClr val="53585F"/>
              </a:solidFill>
              <a:prstDash val="solid"/>
              <a:round/>
            </a:ln>
          </a:bottom>
          <a:insideH>
            <a:ln w="12700" cap="flat">
              <a:solidFill>
                <a:srgbClr val="53585F"/>
              </a:solidFill>
              <a:prstDash val="solid"/>
              <a:round/>
            </a:ln>
          </a:insideH>
          <a:insideV>
            <a:ln w="12700" cap="flat">
              <a:solidFill>
                <a:srgbClr val="53585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8" name="Shape 168"/>
          <p:cNvSpPr/>
          <p:nvPr>
            <p:ph type="sldImg"/>
          </p:nvPr>
        </p:nvSpPr>
        <p:spPr>
          <a:xfrm>
            <a:off x="1143000" y="685800"/>
            <a:ext cx="4572000" cy="3429000"/>
          </a:xfrm>
          <a:prstGeom prst="rect">
            <a:avLst/>
          </a:prstGeom>
        </p:spPr>
        <p:txBody>
          <a:bodyPr/>
          <a:lstStyle/>
          <a:p>
            <a:pPr/>
          </a:p>
        </p:txBody>
      </p:sp>
      <p:sp>
        <p:nvSpPr>
          <p:cNvPr id="169" name="Shape 16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Body Level One…"/>
          <p:cNvSpPr txBox="1"/>
          <p:nvPr>
            <p:ph type="body" sz="quarter" idx="1" hasCustomPrompt="1"/>
          </p:nvPr>
        </p:nvSpPr>
        <p:spPr>
          <a:xfrm>
            <a:off x="1206500" y="12268950"/>
            <a:ext cx="21971000" cy="660403"/>
          </a:xfrm>
          <a:prstGeom prst="rect">
            <a:avLst/>
          </a:prstGeom>
        </p:spPr>
        <p:txBody>
          <a:bodyPr lIns="45718" tIns="45718" rIns="45718" bIns="45718" anchor="b"/>
          <a:lstStyle>
            <a:lvl1pPr marL="0" indent="0" defTabSz="825500">
              <a:spcBef>
                <a:spcPts val="0"/>
              </a:spcBef>
              <a:buSzTx/>
              <a:buNone/>
              <a:defRPr sz="3300">
                <a:latin typeface="Produkt Light"/>
                <a:ea typeface="Produkt Light"/>
                <a:cs typeface="Produkt Light"/>
                <a:sym typeface="Produkt Light"/>
              </a:defRPr>
            </a:lvl1pPr>
            <a:lvl2pPr marL="834388" indent="-377188" defTabSz="825500">
              <a:spcBef>
                <a:spcPts val="0"/>
              </a:spcBef>
              <a:defRPr sz="3300">
                <a:latin typeface="Produkt Light"/>
                <a:ea typeface="Produkt Light"/>
                <a:cs typeface="Produkt Light"/>
                <a:sym typeface="Produkt Light"/>
              </a:defRPr>
            </a:lvl2pPr>
            <a:lvl3pPr marL="1291588" indent="-377188" defTabSz="825500">
              <a:spcBef>
                <a:spcPts val="0"/>
              </a:spcBef>
              <a:defRPr sz="3300">
                <a:latin typeface="Produkt Light"/>
                <a:ea typeface="Produkt Light"/>
                <a:cs typeface="Produkt Light"/>
                <a:sym typeface="Produkt Light"/>
              </a:defRPr>
            </a:lvl3pPr>
            <a:lvl4pPr marL="1748788" indent="-377188" defTabSz="825500">
              <a:spcBef>
                <a:spcPts val="0"/>
              </a:spcBef>
              <a:defRPr sz="3300">
                <a:latin typeface="Produkt Light"/>
                <a:ea typeface="Produkt Light"/>
                <a:cs typeface="Produkt Light"/>
                <a:sym typeface="Produkt Light"/>
              </a:defRPr>
            </a:lvl4pPr>
            <a:lvl5pPr marL="2205988" indent="-377188" defTabSz="825500">
              <a:spcBef>
                <a:spcPts val="0"/>
              </a:spcBef>
              <a:defRPr sz="3300">
                <a:latin typeface="Produkt Light"/>
                <a:ea typeface="Produkt Light"/>
                <a:cs typeface="Produkt Light"/>
                <a:sym typeface="Produkt Light"/>
              </a:defRPr>
            </a:lvl5pPr>
          </a:lstStyle>
          <a:p>
            <a:pPr/>
            <a:r>
              <a:t>Author and Date</a:t>
            </a:r>
          </a:p>
          <a:p>
            <a:pPr lvl="1"/>
            <a:r>
              <a:t/>
            </a:r>
          </a:p>
          <a:p>
            <a:pPr lvl="2"/>
            <a:r>
              <a:t/>
            </a:r>
          </a:p>
          <a:p>
            <a:pPr lvl="3"/>
            <a:r>
              <a:t/>
            </a:r>
          </a:p>
          <a:p>
            <a:pPr lvl="4"/>
            <a:r>
              <a:t/>
            </a:r>
          </a:p>
        </p:txBody>
      </p:sp>
      <p:sp>
        <p:nvSpPr>
          <p:cNvPr id="12" name="Body Level One…"/>
          <p:cNvSpPr txBox="1"/>
          <p:nvPr>
            <p:ph type="body" sz="quarter" idx="21" hasCustomPrompt="1"/>
          </p:nvPr>
        </p:nvSpPr>
        <p:spPr>
          <a:xfrm>
            <a:off x="1206500" y="7353300"/>
            <a:ext cx="21971000" cy="2006600"/>
          </a:xfrm>
          <a:prstGeom prst="rect">
            <a:avLst/>
          </a:prstGeom>
        </p:spPr>
        <p:txBody>
          <a:bodyPr/>
          <a:lstStyle>
            <a:lvl1pPr marL="0" indent="0" defTabSz="825500">
              <a:spcBef>
                <a:spcPts val="0"/>
              </a:spcBef>
              <a:buSzTx/>
              <a:buNone/>
              <a:defRPr sz="5500">
                <a:latin typeface="Produkt Extralight"/>
                <a:ea typeface="Produkt Extralight"/>
                <a:cs typeface="Produkt Extralight"/>
                <a:sym typeface="Produkt Extralight"/>
              </a:defRPr>
            </a:lvl1pPr>
          </a:lstStyle>
          <a:p>
            <a:pPr/>
            <a:r>
              <a:t>Presentation Subtitle</a:t>
            </a:r>
          </a:p>
        </p:txBody>
      </p:sp>
      <p:sp>
        <p:nvSpPr>
          <p:cNvPr id="13" name="Presentation Title"/>
          <p:cNvSpPr txBox="1"/>
          <p:nvPr>
            <p:ph type="title" hasCustomPrompt="1"/>
          </p:nvPr>
        </p:nvSpPr>
        <p:spPr>
          <a:xfrm>
            <a:off x="1206500" y="2616200"/>
            <a:ext cx="21971005" cy="4648200"/>
          </a:xfrm>
          <a:prstGeom prst="rect">
            <a:avLst/>
          </a:prstGeom>
        </p:spPr>
        <p:txBody>
          <a:bodyPr anchor="b"/>
          <a:lstStyle>
            <a:lvl1pPr defTabSz="355600">
              <a:defRPr spc="-119" sz="12000">
                <a:solidFill>
                  <a:srgbClr val="535860"/>
                </a:solidFill>
                <a:latin typeface="Produkt Extralight"/>
                <a:ea typeface="Produkt Extralight"/>
                <a:cs typeface="Produkt Extralight"/>
                <a:sym typeface="Produkt Extralight"/>
              </a:defRPr>
            </a:lvl1pPr>
          </a:lstStyle>
          <a:p>
            <a:pPr/>
            <a:r>
              <a:t>Presentation Title</a:t>
            </a:r>
          </a:p>
        </p:txBody>
      </p:sp>
      <p:sp>
        <p:nvSpPr>
          <p:cNvPr id="14" name="Slide Number"/>
          <p:cNvSpPr txBox="1"/>
          <p:nvPr>
            <p:ph type="sldNum" sz="quarter" idx="2"/>
          </p:nvPr>
        </p:nvSpPr>
        <p:spPr>
          <a:xfrm>
            <a:off x="23558499" y="12460721"/>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99" name="Body Level One…"/>
          <p:cNvSpPr txBox="1"/>
          <p:nvPr>
            <p:ph type="body" sz="quarter" idx="1" hasCustomPrompt="1"/>
          </p:nvPr>
        </p:nvSpPr>
        <p:spPr>
          <a:xfrm>
            <a:off x="1206500" y="2324100"/>
            <a:ext cx="21971000" cy="1003300"/>
          </a:xfrm>
          <a:prstGeom prst="rect">
            <a:avLst/>
          </a:prstGeom>
        </p:spPr>
        <p:txBody>
          <a:bodyPr lIns="45718" tIns="45718" rIns="45718" bIns="45718"/>
          <a:lstStyle>
            <a:lvl1pPr marL="0" indent="0" defTabSz="825500">
              <a:spcBef>
                <a:spcPts val="0"/>
              </a:spcBef>
              <a:buSzTx/>
              <a:buNone/>
              <a:defRPr sz="5500">
                <a:latin typeface="Produkt Extralight"/>
                <a:ea typeface="Produkt Extralight"/>
                <a:cs typeface="Produkt Extralight"/>
                <a:sym typeface="Produkt Extralight"/>
              </a:defRPr>
            </a:lvl1pPr>
            <a:lvl2pPr marL="1085850" indent="-628650" defTabSz="825500">
              <a:spcBef>
                <a:spcPts val="0"/>
              </a:spcBef>
              <a:defRPr sz="5500">
                <a:latin typeface="Produkt Extralight"/>
                <a:ea typeface="Produkt Extralight"/>
                <a:cs typeface="Produkt Extralight"/>
                <a:sym typeface="Produkt Extralight"/>
              </a:defRPr>
            </a:lvl2pPr>
            <a:lvl3pPr marL="1543050" indent="-628650" defTabSz="825500">
              <a:spcBef>
                <a:spcPts val="0"/>
              </a:spcBef>
              <a:defRPr sz="5500">
                <a:latin typeface="Produkt Extralight"/>
                <a:ea typeface="Produkt Extralight"/>
                <a:cs typeface="Produkt Extralight"/>
                <a:sym typeface="Produkt Extralight"/>
              </a:defRPr>
            </a:lvl3pPr>
            <a:lvl4pPr marL="2000250" indent="-628650" defTabSz="825500">
              <a:spcBef>
                <a:spcPts val="0"/>
              </a:spcBef>
              <a:defRPr sz="5500">
                <a:latin typeface="Produkt Extralight"/>
                <a:ea typeface="Produkt Extralight"/>
                <a:cs typeface="Produkt Extralight"/>
                <a:sym typeface="Produkt Extralight"/>
              </a:defRPr>
            </a:lvl4pPr>
            <a:lvl5pPr marL="2457450" indent="-628650" defTabSz="825500">
              <a:spcBef>
                <a:spcPts val="0"/>
              </a:spcBef>
              <a:defRPr sz="5500">
                <a:latin typeface="Produkt Extralight"/>
                <a:ea typeface="Produkt Extralight"/>
                <a:cs typeface="Produkt Extralight"/>
                <a:sym typeface="Produkt Extralight"/>
              </a:defRPr>
            </a:lvl5pPr>
          </a:lstStyle>
          <a:p>
            <a:pPr/>
            <a:r>
              <a:t>Slide Subtitle</a:t>
            </a:r>
          </a:p>
          <a:p>
            <a:pPr lvl="1"/>
            <a:r>
              <a:t/>
            </a:r>
          </a:p>
          <a:p>
            <a:pPr lvl="2"/>
            <a:r>
              <a:t/>
            </a:r>
          </a:p>
          <a:p>
            <a:pPr lvl="3"/>
            <a:r>
              <a:t/>
            </a:r>
          </a:p>
          <a:p>
            <a:pPr lvl="4"/>
            <a:r>
              <a:t/>
            </a:r>
          </a:p>
        </p:txBody>
      </p:sp>
      <p:sp>
        <p:nvSpPr>
          <p:cNvPr id="100" name="Slide Title"/>
          <p:cNvSpPr txBox="1"/>
          <p:nvPr>
            <p:ph type="title" hasCustomPrompt="1"/>
          </p:nvPr>
        </p:nvSpPr>
        <p:spPr>
          <a:xfrm>
            <a:off x="1206500" y="635000"/>
            <a:ext cx="21971000" cy="1689100"/>
          </a:xfrm>
          <a:prstGeom prst="rect">
            <a:avLst/>
          </a:prstGeom>
        </p:spPr>
        <p:txBody>
          <a:bodyPr/>
          <a:lstStyle/>
          <a:p>
            <a:pPr/>
            <a:r>
              <a:t>Slide Title</a:t>
            </a: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108" name="Body Level One…"/>
          <p:cNvSpPr txBox="1"/>
          <p:nvPr>
            <p:ph type="body" sz="quarter" idx="1" hasCustomPrompt="1"/>
          </p:nvPr>
        </p:nvSpPr>
        <p:spPr>
          <a:xfrm>
            <a:off x="1206500" y="2324100"/>
            <a:ext cx="21971000" cy="1003300"/>
          </a:xfrm>
          <a:prstGeom prst="rect">
            <a:avLst/>
          </a:prstGeom>
        </p:spPr>
        <p:txBody>
          <a:bodyPr lIns="45718" tIns="45718" rIns="45718" bIns="45718"/>
          <a:lstStyle>
            <a:lvl1pPr marL="0" indent="0" defTabSz="825500">
              <a:spcBef>
                <a:spcPts val="0"/>
              </a:spcBef>
              <a:buSzTx/>
              <a:buNone/>
              <a:defRPr sz="5500">
                <a:latin typeface="Produkt Extralight"/>
                <a:ea typeface="Produkt Extralight"/>
                <a:cs typeface="Produkt Extralight"/>
                <a:sym typeface="Produkt Extralight"/>
              </a:defRPr>
            </a:lvl1pPr>
            <a:lvl2pPr marL="1085850" indent="-628650" defTabSz="825500">
              <a:spcBef>
                <a:spcPts val="0"/>
              </a:spcBef>
              <a:defRPr sz="5500">
                <a:latin typeface="Produkt Extralight"/>
                <a:ea typeface="Produkt Extralight"/>
                <a:cs typeface="Produkt Extralight"/>
                <a:sym typeface="Produkt Extralight"/>
              </a:defRPr>
            </a:lvl2pPr>
            <a:lvl3pPr marL="1543050" indent="-628650" defTabSz="825500">
              <a:spcBef>
                <a:spcPts val="0"/>
              </a:spcBef>
              <a:defRPr sz="5500">
                <a:latin typeface="Produkt Extralight"/>
                <a:ea typeface="Produkt Extralight"/>
                <a:cs typeface="Produkt Extralight"/>
                <a:sym typeface="Produkt Extralight"/>
              </a:defRPr>
            </a:lvl3pPr>
            <a:lvl4pPr marL="2000250" indent="-628650" defTabSz="825500">
              <a:spcBef>
                <a:spcPts val="0"/>
              </a:spcBef>
              <a:defRPr sz="5500">
                <a:latin typeface="Produkt Extralight"/>
                <a:ea typeface="Produkt Extralight"/>
                <a:cs typeface="Produkt Extralight"/>
                <a:sym typeface="Produkt Extralight"/>
              </a:defRPr>
            </a:lvl4pPr>
            <a:lvl5pPr marL="2457450" indent="-628650" defTabSz="825500">
              <a:spcBef>
                <a:spcPts val="0"/>
              </a:spcBef>
              <a:defRPr sz="5500">
                <a:latin typeface="Produkt Extralight"/>
                <a:ea typeface="Produkt Extralight"/>
                <a:cs typeface="Produkt Extralight"/>
                <a:sym typeface="Produkt Extralight"/>
              </a:defRPr>
            </a:lvl5pPr>
          </a:lstStyle>
          <a:p>
            <a:pPr/>
            <a:r>
              <a:t>Agenda Subtitle</a:t>
            </a:r>
          </a:p>
          <a:p>
            <a:pPr lvl="1"/>
            <a:r>
              <a:t/>
            </a:r>
          </a:p>
          <a:p>
            <a:pPr lvl="2"/>
            <a:r>
              <a:t/>
            </a:r>
          </a:p>
          <a:p>
            <a:pPr lvl="3"/>
            <a:r>
              <a:t/>
            </a:r>
          </a:p>
          <a:p>
            <a:pPr lvl="4"/>
            <a:r>
              <a:t/>
            </a:r>
          </a:p>
        </p:txBody>
      </p:sp>
      <p:sp>
        <p:nvSpPr>
          <p:cNvPr id="109" name="Body Level One…"/>
          <p:cNvSpPr txBox="1"/>
          <p:nvPr>
            <p:ph type="body" idx="21" hasCustomPrompt="1"/>
          </p:nvPr>
        </p:nvSpPr>
        <p:spPr>
          <a:xfrm>
            <a:off x="1206500" y="4248503"/>
            <a:ext cx="21971000" cy="8256015"/>
          </a:xfrm>
          <a:prstGeom prst="rect">
            <a:avLst/>
          </a:prstGeom>
        </p:spPr>
        <p:txBody>
          <a:bodyPr/>
          <a:lstStyle>
            <a:lvl1pPr marL="0" indent="0">
              <a:spcBef>
                <a:spcPts val="6000"/>
              </a:spcBef>
              <a:buSzTx/>
              <a:buNone/>
              <a:defRPr sz="5000"/>
            </a:lvl1pPr>
          </a:lstStyle>
          <a:p>
            <a:pPr/>
            <a:r>
              <a:t>Agenda Topics</a:t>
            </a:r>
          </a:p>
        </p:txBody>
      </p:sp>
      <p:sp>
        <p:nvSpPr>
          <p:cNvPr id="110" name="Agenda Title"/>
          <p:cNvSpPr txBox="1"/>
          <p:nvPr>
            <p:ph type="title" hasCustomPrompt="1"/>
          </p:nvPr>
        </p:nvSpPr>
        <p:spPr>
          <a:xfrm>
            <a:off x="1206500" y="635000"/>
            <a:ext cx="21971000" cy="1689100"/>
          </a:xfrm>
          <a:prstGeom prst="rect">
            <a:avLst/>
          </a:prstGeom>
        </p:spPr>
        <p:txBody>
          <a:bodyPr/>
          <a:lstStyle/>
          <a:p>
            <a:pPr/>
            <a:r>
              <a:t>Agenda Title</a:t>
            </a:r>
          </a:p>
        </p:txBody>
      </p:sp>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8" name="Body Level One…"/>
          <p:cNvSpPr txBox="1"/>
          <p:nvPr>
            <p:ph type="body" sz="half" idx="1" hasCustomPrompt="1"/>
          </p:nvPr>
        </p:nvSpPr>
        <p:spPr>
          <a:xfrm>
            <a:off x="1206500" y="4191000"/>
            <a:ext cx="21971000" cy="4089400"/>
          </a:xfrm>
          <a:prstGeom prst="rect">
            <a:avLst/>
          </a:prstGeom>
        </p:spPr>
        <p:txBody>
          <a:bodyPr anchor="ctr"/>
          <a:lstStyle>
            <a:lvl1pPr marL="0" indent="0" algn="ctr" defTabSz="2438400">
              <a:lnSpc>
                <a:spcPct val="90000"/>
              </a:lnSpc>
              <a:spcBef>
                <a:spcPts val="0"/>
              </a:spcBef>
              <a:buSzTx/>
              <a:buNone/>
              <a:defRPr spc="-119" sz="12000">
                <a:latin typeface="Produkt Extralight"/>
                <a:ea typeface="Produkt Extralight"/>
                <a:cs typeface="Produkt Extralight"/>
                <a:sym typeface="Produkt Extralight"/>
              </a:defRPr>
            </a:lvl1pPr>
            <a:lvl2pPr marL="0" indent="0" algn="ctr" defTabSz="2438400">
              <a:lnSpc>
                <a:spcPct val="90000"/>
              </a:lnSpc>
              <a:spcBef>
                <a:spcPts val="0"/>
              </a:spcBef>
              <a:buSzTx/>
              <a:buNone/>
              <a:defRPr spc="-119" sz="12000">
                <a:latin typeface="Produkt Extralight"/>
                <a:ea typeface="Produkt Extralight"/>
                <a:cs typeface="Produkt Extralight"/>
                <a:sym typeface="Produkt Extralight"/>
              </a:defRPr>
            </a:lvl2pPr>
            <a:lvl3pPr marL="0" indent="0" algn="ctr" defTabSz="2438400">
              <a:lnSpc>
                <a:spcPct val="90000"/>
              </a:lnSpc>
              <a:spcBef>
                <a:spcPts val="0"/>
              </a:spcBef>
              <a:buSzTx/>
              <a:buNone/>
              <a:defRPr spc="-119" sz="12000">
                <a:latin typeface="Produkt Extralight"/>
                <a:ea typeface="Produkt Extralight"/>
                <a:cs typeface="Produkt Extralight"/>
                <a:sym typeface="Produkt Extralight"/>
              </a:defRPr>
            </a:lvl3pPr>
            <a:lvl4pPr marL="0" indent="0" algn="ctr" defTabSz="2438400">
              <a:lnSpc>
                <a:spcPct val="90000"/>
              </a:lnSpc>
              <a:spcBef>
                <a:spcPts val="0"/>
              </a:spcBef>
              <a:buSzTx/>
              <a:buNone/>
              <a:defRPr spc="-119" sz="12000">
                <a:latin typeface="Produkt Extralight"/>
                <a:ea typeface="Produkt Extralight"/>
                <a:cs typeface="Produkt Extralight"/>
                <a:sym typeface="Produkt Extralight"/>
              </a:defRPr>
            </a:lvl4pPr>
            <a:lvl5pPr marL="0" indent="0" algn="ctr" defTabSz="2438400">
              <a:lnSpc>
                <a:spcPct val="90000"/>
              </a:lnSpc>
              <a:spcBef>
                <a:spcPts val="0"/>
              </a:spcBef>
              <a:buSzTx/>
              <a:buNone/>
              <a:defRPr spc="-119" sz="12000">
                <a:latin typeface="Produkt Extralight"/>
                <a:ea typeface="Produkt Extralight"/>
                <a:cs typeface="Produkt Extralight"/>
                <a:sym typeface="Produkt Extralight"/>
              </a:defRPr>
            </a:lvl5pPr>
          </a:lstStyle>
          <a:p>
            <a:pPr/>
            <a:r>
              <a:t>Statement</a:t>
            </a:r>
          </a:p>
          <a:p>
            <a:pPr lvl="1"/>
            <a:r>
              <a:t/>
            </a:r>
          </a:p>
          <a:p>
            <a:pPr lvl="2"/>
            <a:r>
              <a:t/>
            </a:r>
          </a:p>
          <a:p>
            <a:pPr lvl="3"/>
            <a:r>
              <a:t/>
            </a:r>
          </a:p>
          <a:p>
            <a:pPr lvl="4"/>
            <a:r>
              <a:t/>
            </a: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6" name="Body Level One…"/>
          <p:cNvSpPr txBox="1"/>
          <p:nvPr>
            <p:ph type="body" idx="1" hasCustomPrompt="1"/>
          </p:nvPr>
        </p:nvSpPr>
        <p:spPr>
          <a:xfrm>
            <a:off x="1206500" y="1206500"/>
            <a:ext cx="21971000" cy="7353300"/>
          </a:xfrm>
          <a:prstGeom prst="rect">
            <a:avLst/>
          </a:prstGeom>
        </p:spPr>
        <p:txBody>
          <a:bodyPr anchor="b"/>
          <a:lstStyle>
            <a:lvl1pPr marL="0" indent="0" algn="ctr" defTabSz="2438400">
              <a:lnSpc>
                <a:spcPct val="90000"/>
              </a:lnSpc>
              <a:spcBef>
                <a:spcPts val="0"/>
              </a:spcBef>
              <a:buSzTx/>
              <a:buNone/>
              <a:defRPr spc="-1750" sz="35000">
                <a:latin typeface="Produkt Extralight"/>
                <a:ea typeface="Produkt Extralight"/>
                <a:cs typeface="Produkt Extralight"/>
                <a:sym typeface="Produkt Extralight"/>
              </a:defRPr>
            </a:lvl1pPr>
            <a:lvl2pPr marL="0" indent="0" algn="ctr" defTabSz="2438400">
              <a:lnSpc>
                <a:spcPct val="90000"/>
              </a:lnSpc>
              <a:spcBef>
                <a:spcPts val="0"/>
              </a:spcBef>
              <a:buSzTx/>
              <a:buNone/>
              <a:defRPr spc="-1750" sz="35000">
                <a:latin typeface="Produkt Extralight"/>
                <a:ea typeface="Produkt Extralight"/>
                <a:cs typeface="Produkt Extralight"/>
                <a:sym typeface="Produkt Extralight"/>
              </a:defRPr>
            </a:lvl2pPr>
            <a:lvl3pPr marL="0" indent="0" algn="ctr" defTabSz="2438400">
              <a:lnSpc>
                <a:spcPct val="90000"/>
              </a:lnSpc>
              <a:spcBef>
                <a:spcPts val="0"/>
              </a:spcBef>
              <a:buSzTx/>
              <a:buNone/>
              <a:defRPr spc="-1750" sz="35000">
                <a:latin typeface="Produkt Extralight"/>
                <a:ea typeface="Produkt Extralight"/>
                <a:cs typeface="Produkt Extralight"/>
                <a:sym typeface="Produkt Extralight"/>
              </a:defRPr>
            </a:lvl3pPr>
            <a:lvl4pPr marL="0" indent="0" algn="ctr" defTabSz="2438400">
              <a:lnSpc>
                <a:spcPct val="90000"/>
              </a:lnSpc>
              <a:spcBef>
                <a:spcPts val="0"/>
              </a:spcBef>
              <a:buSzTx/>
              <a:buNone/>
              <a:defRPr spc="-1750" sz="35000">
                <a:latin typeface="Produkt Extralight"/>
                <a:ea typeface="Produkt Extralight"/>
                <a:cs typeface="Produkt Extralight"/>
                <a:sym typeface="Produkt Extralight"/>
              </a:defRPr>
            </a:lvl4pPr>
            <a:lvl5pPr marL="0" indent="0" algn="ctr" defTabSz="2438400">
              <a:lnSpc>
                <a:spcPct val="90000"/>
              </a:lnSpc>
              <a:spcBef>
                <a:spcPts val="0"/>
              </a:spcBef>
              <a:buSzTx/>
              <a:buNone/>
              <a:defRPr spc="-1750" sz="35000">
                <a:latin typeface="Produkt Extralight"/>
                <a:ea typeface="Produkt Extralight"/>
                <a:cs typeface="Produkt Extralight"/>
                <a:sym typeface="Produkt Extralight"/>
              </a:defRPr>
            </a:lvl5pPr>
          </a:lstStyle>
          <a:p>
            <a:pPr/>
            <a:r>
              <a:t>100%</a:t>
            </a:r>
          </a:p>
          <a:p>
            <a:pPr lvl="1"/>
            <a:r>
              <a:t/>
            </a:r>
          </a:p>
          <a:p>
            <a:pPr lvl="2"/>
            <a:r>
              <a:t/>
            </a:r>
          </a:p>
          <a:p>
            <a:pPr lvl="3"/>
            <a:r>
              <a:t/>
            </a:r>
          </a:p>
          <a:p>
            <a:pPr lvl="4"/>
            <a:r>
              <a:t/>
            </a:r>
          </a:p>
        </p:txBody>
      </p:sp>
      <p:sp>
        <p:nvSpPr>
          <p:cNvPr id="127" name="Fact information"/>
          <p:cNvSpPr txBox="1"/>
          <p:nvPr>
            <p:ph type="body" sz="quarter" idx="21" hasCustomPrompt="1"/>
          </p:nvPr>
        </p:nvSpPr>
        <p:spPr>
          <a:xfrm>
            <a:off x="1206500" y="8128000"/>
            <a:ext cx="21971000" cy="1079500"/>
          </a:xfrm>
          <a:prstGeom prst="rect">
            <a:avLst/>
          </a:prstGeom>
        </p:spPr>
        <p:txBody>
          <a:bodyPr lIns="45718" tIns="45718" rIns="45718" bIns="45718"/>
          <a:lstStyle>
            <a:lvl1pPr marL="0" indent="0" algn="ctr" defTabSz="825500">
              <a:lnSpc>
                <a:spcPct val="90000"/>
              </a:lnSpc>
              <a:spcBef>
                <a:spcPts val="0"/>
              </a:spcBef>
              <a:buSzTx/>
              <a:buNone/>
              <a:defRPr spc="-99" sz="5500">
                <a:latin typeface="Produkt Extralight"/>
                <a:ea typeface="Produkt Extralight"/>
                <a:cs typeface="Produkt Extralight"/>
                <a:sym typeface="Produkt Extralight"/>
              </a:defRPr>
            </a:lvl1pPr>
          </a:lstStyle>
          <a:p>
            <a:pPr/>
            <a:r>
              <a:t>Fact information</a:t>
            </a: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5" name="Body Level One…"/>
          <p:cNvSpPr txBox="1"/>
          <p:nvPr>
            <p:ph type="body" sz="quarter" idx="1" hasCustomPrompt="1"/>
          </p:nvPr>
        </p:nvSpPr>
        <p:spPr>
          <a:xfrm>
            <a:off x="5461000" y="9563100"/>
            <a:ext cx="13728700" cy="698500"/>
          </a:xfrm>
          <a:prstGeom prst="rect">
            <a:avLst/>
          </a:prstGeom>
        </p:spPr>
        <p:txBody>
          <a:bodyPr lIns="45718" tIns="45718" rIns="45718" bIns="45718"/>
          <a:lstStyle>
            <a:lvl1pPr marL="0" indent="0" defTabSz="825500">
              <a:spcBef>
                <a:spcPts val="0"/>
              </a:spcBef>
              <a:buSzTx/>
              <a:buNone/>
              <a:defRPr sz="3600">
                <a:latin typeface="Produkt Light"/>
                <a:ea typeface="Produkt Light"/>
                <a:cs typeface="Produkt Light"/>
                <a:sym typeface="Produkt Light"/>
              </a:defRPr>
            </a:lvl1pPr>
            <a:lvl2pPr marL="868678" indent="-411479" defTabSz="825500">
              <a:spcBef>
                <a:spcPts val="0"/>
              </a:spcBef>
              <a:defRPr sz="3600">
                <a:latin typeface="Produkt Light"/>
                <a:ea typeface="Produkt Light"/>
                <a:cs typeface="Produkt Light"/>
                <a:sym typeface="Produkt Light"/>
              </a:defRPr>
            </a:lvl2pPr>
            <a:lvl3pPr marL="1325878" indent="-411478" defTabSz="825500">
              <a:spcBef>
                <a:spcPts val="0"/>
              </a:spcBef>
              <a:defRPr sz="3600">
                <a:latin typeface="Produkt Light"/>
                <a:ea typeface="Produkt Light"/>
                <a:cs typeface="Produkt Light"/>
                <a:sym typeface="Produkt Light"/>
              </a:defRPr>
            </a:lvl3pPr>
            <a:lvl4pPr marL="1783078" indent="-411478" defTabSz="825500">
              <a:spcBef>
                <a:spcPts val="0"/>
              </a:spcBef>
              <a:defRPr sz="3600">
                <a:latin typeface="Produkt Light"/>
                <a:ea typeface="Produkt Light"/>
                <a:cs typeface="Produkt Light"/>
                <a:sym typeface="Produkt Light"/>
              </a:defRPr>
            </a:lvl4pPr>
            <a:lvl5pPr marL="2240278" indent="-411478" defTabSz="825500">
              <a:spcBef>
                <a:spcPts val="0"/>
              </a:spcBef>
              <a:defRPr sz="3600">
                <a:latin typeface="Produkt Light"/>
                <a:ea typeface="Produkt Light"/>
                <a:cs typeface="Produkt Light"/>
                <a:sym typeface="Produkt Light"/>
              </a:defRPr>
            </a:lvl5pPr>
          </a:lstStyle>
          <a:p>
            <a:pPr/>
            <a:r>
              <a:t>Attribution</a:t>
            </a:r>
          </a:p>
          <a:p>
            <a:pPr lvl="1"/>
            <a:r>
              <a:t/>
            </a:r>
          </a:p>
          <a:p>
            <a:pPr lvl="2"/>
            <a:r>
              <a:t/>
            </a:r>
          </a:p>
          <a:p>
            <a:pPr lvl="3"/>
            <a:r>
              <a:t/>
            </a:r>
          </a:p>
          <a:p>
            <a:pPr lvl="4"/>
            <a:r>
              <a:t/>
            </a:r>
          </a:p>
        </p:txBody>
      </p:sp>
      <p:sp>
        <p:nvSpPr>
          <p:cNvPr id="136" name="Body Level One…"/>
          <p:cNvSpPr txBox="1"/>
          <p:nvPr>
            <p:ph type="body" sz="quarter" idx="21" hasCustomPrompt="1"/>
          </p:nvPr>
        </p:nvSpPr>
        <p:spPr>
          <a:xfrm>
            <a:off x="5194300" y="4165600"/>
            <a:ext cx="13995400" cy="4432300"/>
          </a:xfrm>
          <a:prstGeom prst="rect">
            <a:avLst/>
          </a:prstGeom>
        </p:spPr>
        <p:txBody>
          <a:bodyPr anchor="b"/>
          <a:lstStyle/>
          <a:p>
            <a:pPr lvl="4" marL="0" indent="2407920" defTabSz="1463039">
              <a:lnSpc>
                <a:spcPct val="90000"/>
              </a:lnSpc>
              <a:spcBef>
                <a:spcPts val="0"/>
              </a:spcBef>
              <a:buSzTx/>
              <a:buNone/>
              <a:defRPr spc="-99" sz="5500">
                <a:latin typeface="Produkt Extralight"/>
                <a:ea typeface="Produkt Extralight"/>
                <a:cs typeface="Produkt Extralight"/>
                <a:sym typeface="Produkt Extralight"/>
              </a:defRPr>
            </a:pPr>
            <a:r>
              <a:t>“Notable Quote”
</a:t>
            </a: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44" name="Corridor of an open-air stone building under a pink and purple sky"/>
          <p:cNvSpPr/>
          <p:nvPr>
            <p:ph type="pic" sz="quarter" idx="21"/>
          </p:nvPr>
        </p:nvSpPr>
        <p:spPr>
          <a:xfrm>
            <a:off x="1257300" y="3213100"/>
            <a:ext cx="7289800" cy="7289800"/>
          </a:xfrm>
          <a:prstGeom prst="rect">
            <a:avLst/>
          </a:prstGeom>
        </p:spPr>
        <p:txBody>
          <a:bodyPr lIns="91439" tIns="45719" rIns="91439" bIns="45719">
            <a:noAutofit/>
          </a:bodyPr>
          <a:lstStyle/>
          <a:p>
            <a:pPr/>
          </a:p>
        </p:txBody>
      </p:sp>
      <p:sp>
        <p:nvSpPr>
          <p:cNvPr id="145" name="Black and white close-up of a curved roof"/>
          <p:cNvSpPr/>
          <p:nvPr>
            <p:ph type="pic" sz="half" idx="22"/>
          </p:nvPr>
        </p:nvSpPr>
        <p:spPr>
          <a:xfrm>
            <a:off x="6577500" y="3632200"/>
            <a:ext cx="11229000" cy="6451600"/>
          </a:xfrm>
          <a:prstGeom prst="rect">
            <a:avLst/>
          </a:prstGeom>
        </p:spPr>
        <p:txBody>
          <a:bodyPr lIns="91439" tIns="45719" rIns="91439" bIns="45719">
            <a:noAutofit/>
          </a:bodyPr>
          <a:lstStyle/>
          <a:p>
            <a:pPr/>
          </a:p>
        </p:txBody>
      </p:sp>
      <p:sp>
        <p:nvSpPr>
          <p:cNvPr id="146" name="Low angle view of a metal spiral staircase"/>
          <p:cNvSpPr/>
          <p:nvPr>
            <p:ph type="pic" sz="quarter" idx="23"/>
          </p:nvPr>
        </p:nvSpPr>
        <p:spPr>
          <a:xfrm>
            <a:off x="14643100" y="3632200"/>
            <a:ext cx="9677400" cy="6451600"/>
          </a:xfrm>
          <a:prstGeom prst="rect">
            <a:avLst/>
          </a:prstGeom>
        </p:spPr>
        <p:txBody>
          <a:bodyPr lIns="91439" tIns="45719" rIns="91439" bIns="45719">
            <a:noAutofit/>
          </a:bodyPr>
          <a:lstStyle/>
          <a:p>
            <a:pPr/>
          </a:p>
        </p:txBody>
      </p:sp>
      <p:sp>
        <p:nvSpPr>
          <p:cNvPr id="1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solidFill>
          <a:srgbClr val="FFFFFF"/>
        </a:solidFill>
      </p:bgPr>
    </p:bg>
    <p:spTree>
      <p:nvGrpSpPr>
        <p:cNvPr id="1" name=""/>
        <p:cNvGrpSpPr/>
        <p:nvPr/>
      </p:nvGrpSpPr>
      <p:grpSpPr>
        <a:xfrm>
          <a:off x="0" y="0"/>
          <a:ext cx="0" cy="0"/>
          <a:chOff x="0" y="0"/>
          <a:chExt cx="0" cy="0"/>
        </a:xfrm>
      </p:grpSpPr>
      <p:sp>
        <p:nvSpPr>
          <p:cNvPr id="154" name="Futuristic, white corridor with shadows"/>
          <p:cNvSpPr/>
          <p:nvPr>
            <p:ph type="pic" idx="21"/>
          </p:nvPr>
        </p:nvSpPr>
        <p:spPr>
          <a:xfrm>
            <a:off x="-38100" y="-520700"/>
            <a:ext cx="24447500" cy="14763310"/>
          </a:xfrm>
          <a:prstGeom prst="rect">
            <a:avLst/>
          </a:prstGeom>
        </p:spPr>
        <p:txBody>
          <a:bodyPr lIns="91439" tIns="45719" rIns="91439" bIns="45719">
            <a:noAutofit/>
          </a:bodyPr>
          <a:lstStyle/>
          <a:p>
            <a:pPr/>
          </a:p>
        </p:txBody>
      </p:sp>
      <p:sp>
        <p:nvSpPr>
          <p:cNvPr id="1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bg>
      <p:bgPr>
        <a:solidFill>
          <a:srgbClr val="FFFFFF"/>
        </a:solidFill>
      </p:bgPr>
    </p:bg>
    <p:spTree>
      <p:nvGrpSpPr>
        <p:cNvPr id="1" name=""/>
        <p:cNvGrpSpPr/>
        <p:nvPr/>
      </p:nvGrpSpPr>
      <p:grpSpPr>
        <a:xfrm>
          <a:off x="0" y="0"/>
          <a:ext cx="0" cy="0"/>
          <a:chOff x="0" y="0"/>
          <a:chExt cx="0" cy="0"/>
        </a:xfrm>
      </p:grpSpPr>
      <p:sp>
        <p:nvSpPr>
          <p:cNvPr id="21" name="Curved, white arches on a grey reflective floor"/>
          <p:cNvSpPr/>
          <p:nvPr>
            <p:ph type="pic" idx="21"/>
          </p:nvPr>
        </p:nvSpPr>
        <p:spPr>
          <a:xfrm>
            <a:off x="-76200" y="-558800"/>
            <a:ext cx="24574500" cy="14839510"/>
          </a:xfrm>
          <a:prstGeom prst="rect">
            <a:avLst/>
          </a:prstGeom>
        </p:spPr>
        <p:txBody>
          <a:bodyPr lIns="91439" tIns="45719" rIns="91439" bIns="45719">
            <a:noAutofit/>
          </a:bodyPr>
          <a:lstStyle/>
          <a:p>
            <a:pPr/>
          </a:p>
        </p:txBody>
      </p:sp>
      <p:sp>
        <p:nvSpPr>
          <p:cNvPr id="22" name="Body Level One…"/>
          <p:cNvSpPr txBox="1"/>
          <p:nvPr>
            <p:ph type="body" sz="quarter" idx="1" hasCustomPrompt="1"/>
          </p:nvPr>
        </p:nvSpPr>
        <p:spPr>
          <a:xfrm>
            <a:off x="1206500" y="12268200"/>
            <a:ext cx="21971000" cy="660400"/>
          </a:xfrm>
          <a:prstGeom prst="rect">
            <a:avLst/>
          </a:prstGeom>
        </p:spPr>
        <p:txBody>
          <a:bodyPr lIns="45718" tIns="45718" rIns="45718" bIns="45718" anchor="b"/>
          <a:lstStyle>
            <a:lvl1pPr marL="0" indent="0" defTabSz="825500">
              <a:spcBef>
                <a:spcPts val="0"/>
              </a:spcBef>
              <a:buSzTx/>
              <a:buNone/>
              <a:defRPr sz="3300">
                <a:latin typeface="Produkt Light"/>
                <a:ea typeface="Produkt Light"/>
                <a:cs typeface="Produkt Light"/>
                <a:sym typeface="Produkt Light"/>
              </a:defRPr>
            </a:lvl1pPr>
            <a:lvl2pPr marL="834388" indent="-377188" defTabSz="825500">
              <a:spcBef>
                <a:spcPts val="0"/>
              </a:spcBef>
              <a:defRPr sz="3300">
                <a:latin typeface="Produkt Light"/>
                <a:ea typeface="Produkt Light"/>
                <a:cs typeface="Produkt Light"/>
                <a:sym typeface="Produkt Light"/>
              </a:defRPr>
            </a:lvl2pPr>
            <a:lvl3pPr marL="1291588" indent="-377188" defTabSz="825500">
              <a:spcBef>
                <a:spcPts val="0"/>
              </a:spcBef>
              <a:defRPr sz="3300">
                <a:latin typeface="Produkt Light"/>
                <a:ea typeface="Produkt Light"/>
                <a:cs typeface="Produkt Light"/>
                <a:sym typeface="Produkt Light"/>
              </a:defRPr>
            </a:lvl3pPr>
            <a:lvl4pPr marL="1748788" indent="-377188" defTabSz="825500">
              <a:spcBef>
                <a:spcPts val="0"/>
              </a:spcBef>
              <a:defRPr sz="3300">
                <a:latin typeface="Produkt Light"/>
                <a:ea typeface="Produkt Light"/>
                <a:cs typeface="Produkt Light"/>
                <a:sym typeface="Produkt Light"/>
              </a:defRPr>
            </a:lvl4pPr>
            <a:lvl5pPr marL="2205988" indent="-377188" defTabSz="825500">
              <a:spcBef>
                <a:spcPts val="0"/>
              </a:spcBef>
              <a:defRPr sz="3300">
                <a:latin typeface="Produkt Light"/>
                <a:ea typeface="Produkt Light"/>
                <a:cs typeface="Produkt Light"/>
                <a:sym typeface="Produkt Light"/>
              </a:defRPr>
            </a:lvl5pPr>
          </a:lstStyle>
          <a:p>
            <a:pPr/>
            <a:r>
              <a:t>Author and Date</a:t>
            </a:r>
          </a:p>
          <a:p>
            <a:pPr lvl="1"/>
            <a:r>
              <a:t/>
            </a:r>
          </a:p>
          <a:p>
            <a:pPr lvl="2"/>
            <a:r>
              <a:t/>
            </a:r>
          </a:p>
          <a:p>
            <a:pPr lvl="3"/>
            <a:r>
              <a:t/>
            </a:r>
          </a:p>
          <a:p>
            <a:pPr lvl="4"/>
            <a:r>
              <a:t/>
            </a:r>
          </a:p>
        </p:txBody>
      </p:sp>
      <p:sp>
        <p:nvSpPr>
          <p:cNvPr id="23" name="Body Level One…"/>
          <p:cNvSpPr txBox="1"/>
          <p:nvPr>
            <p:ph type="body" sz="quarter" idx="22" hasCustomPrompt="1"/>
          </p:nvPr>
        </p:nvSpPr>
        <p:spPr>
          <a:xfrm>
            <a:off x="1206500" y="7353300"/>
            <a:ext cx="21971000" cy="2006600"/>
          </a:xfrm>
          <a:prstGeom prst="rect">
            <a:avLst/>
          </a:prstGeom>
        </p:spPr>
        <p:txBody>
          <a:bodyPr/>
          <a:lstStyle>
            <a:lvl1pPr marL="0" indent="0" defTabSz="825500">
              <a:spcBef>
                <a:spcPts val="0"/>
              </a:spcBef>
              <a:buSzTx/>
              <a:buNone/>
              <a:defRPr sz="5500">
                <a:latin typeface="Produkt Extralight"/>
                <a:ea typeface="Produkt Extralight"/>
                <a:cs typeface="Produkt Extralight"/>
                <a:sym typeface="Produkt Extralight"/>
              </a:defRPr>
            </a:lvl1pPr>
          </a:lstStyle>
          <a:p>
            <a:pPr/>
            <a:r>
              <a:t>Presentation Subtitle</a:t>
            </a:r>
          </a:p>
        </p:txBody>
      </p:sp>
      <p:sp>
        <p:nvSpPr>
          <p:cNvPr id="24" name="Presentation Title"/>
          <p:cNvSpPr txBox="1"/>
          <p:nvPr>
            <p:ph type="title" hasCustomPrompt="1"/>
          </p:nvPr>
        </p:nvSpPr>
        <p:spPr>
          <a:xfrm>
            <a:off x="1206500" y="2616200"/>
            <a:ext cx="21971005" cy="4648200"/>
          </a:xfrm>
          <a:prstGeom prst="rect">
            <a:avLst/>
          </a:prstGeom>
        </p:spPr>
        <p:txBody>
          <a:bodyPr anchor="b"/>
          <a:lstStyle>
            <a:lvl1pPr defTabSz="355600">
              <a:defRPr spc="-119" sz="12000">
                <a:solidFill>
                  <a:srgbClr val="535860"/>
                </a:solidFill>
                <a:latin typeface="Produkt Extralight"/>
                <a:ea typeface="Produkt Extralight"/>
                <a:cs typeface="Produkt Extralight"/>
                <a:sym typeface="Produkt Extralight"/>
              </a:defRPr>
            </a:lvl1pPr>
          </a:lstStyle>
          <a:p>
            <a:pPr/>
            <a:r>
              <a:t>Presentation Title</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Low angle view of a tall building with mirrored glass windows"/>
          <p:cNvSpPr/>
          <p:nvPr>
            <p:ph type="pic" idx="21"/>
          </p:nvPr>
        </p:nvSpPr>
        <p:spPr>
          <a:xfrm>
            <a:off x="8140700" y="-3"/>
            <a:ext cx="20574000" cy="13716005"/>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333500"/>
            <a:ext cx="9779000" cy="5882274"/>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150100"/>
            <a:ext cx="9779000" cy="5385424"/>
          </a:xfrm>
          <a:prstGeom prst="rect">
            <a:avLst/>
          </a:prstGeom>
        </p:spPr>
        <p:txBody>
          <a:bodyPr/>
          <a:lstStyle>
            <a:lvl1pPr marL="0" indent="0" defTabSz="825500">
              <a:spcBef>
                <a:spcPts val="0"/>
              </a:spcBef>
              <a:buSzTx/>
              <a:buNone/>
              <a:defRPr sz="5500">
                <a:latin typeface="Produkt Extralight"/>
                <a:ea typeface="Produkt Extralight"/>
                <a:cs typeface="Produkt Extralight"/>
                <a:sym typeface="Produkt Extralight"/>
              </a:defRPr>
            </a:lvl1pPr>
            <a:lvl2pPr marL="0" indent="0" defTabSz="825500">
              <a:spcBef>
                <a:spcPts val="0"/>
              </a:spcBef>
              <a:buSzTx/>
              <a:buNone/>
              <a:defRPr sz="5500">
                <a:latin typeface="Produkt Extralight"/>
                <a:ea typeface="Produkt Extralight"/>
                <a:cs typeface="Produkt Extralight"/>
                <a:sym typeface="Produkt Extralight"/>
              </a:defRPr>
            </a:lvl2pPr>
            <a:lvl3pPr marL="0" indent="0" defTabSz="825500">
              <a:spcBef>
                <a:spcPts val="0"/>
              </a:spcBef>
              <a:buSzTx/>
              <a:buNone/>
              <a:defRPr sz="5500">
                <a:latin typeface="Produkt Extralight"/>
                <a:ea typeface="Produkt Extralight"/>
                <a:cs typeface="Produkt Extralight"/>
                <a:sym typeface="Produkt Extralight"/>
              </a:defRPr>
            </a:lvl3pPr>
            <a:lvl4pPr marL="0" indent="0" defTabSz="825500">
              <a:spcBef>
                <a:spcPts val="0"/>
              </a:spcBef>
              <a:buSzTx/>
              <a:buNone/>
              <a:defRPr sz="5500">
                <a:latin typeface="Produkt Extralight"/>
                <a:ea typeface="Produkt Extralight"/>
                <a:cs typeface="Produkt Extralight"/>
                <a:sym typeface="Produkt Extralight"/>
              </a:defRPr>
            </a:lvl4pPr>
            <a:lvl5pPr marL="0" indent="0" defTabSz="825500">
              <a:spcBef>
                <a:spcPts val="0"/>
              </a:spcBef>
              <a:buSzTx/>
              <a:buNone/>
              <a:defRPr sz="5500">
                <a:latin typeface="Produkt Extralight"/>
                <a:ea typeface="Produkt Extralight"/>
                <a:cs typeface="Produkt Extralight"/>
                <a:sym typeface="Produkt Extralight"/>
              </a:defRPr>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Body Level One…"/>
          <p:cNvSpPr txBox="1"/>
          <p:nvPr>
            <p:ph type="body" sz="quarter" idx="1" hasCustomPrompt="1"/>
          </p:nvPr>
        </p:nvSpPr>
        <p:spPr>
          <a:xfrm>
            <a:off x="1206500" y="2324100"/>
            <a:ext cx="21971000" cy="1003300"/>
          </a:xfrm>
          <a:prstGeom prst="rect">
            <a:avLst/>
          </a:prstGeom>
        </p:spPr>
        <p:txBody>
          <a:bodyPr lIns="45718" tIns="45718" rIns="45718" bIns="45718"/>
          <a:lstStyle>
            <a:lvl1pPr marL="0" indent="0" defTabSz="825500">
              <a:spcBef>
                <a:spcPts val="0"/>
              </a:spcBef>
              <a:buSzTx/>
              <a:buNone/>
              <a:defRPr sz="5500">
                <a:latin typeface="Produkt Extralight"/>
                <a:ea typeface="Produkt Extralight"/>
                <a:cs typeface="Produkt Extralight"/>
                <a:sym typeface="Produkt Extralight"/>
              </a:defRPr>
            </a:lvl1pPr>
            <a:lvl2pPr marL="1085850" indent="-628650" defTabSz="825500">
              <a:spcBef>
                <a:spcPts val="0"/>
              </a:spcBef>
              <a:defRPr sz="5500">
                <a:latin typeface="Produkt Extralight"/>
                <a:ea typeface="Produkt Extralight"/>
                <a:cs typeface="Produkt Extralight"/>
                <a:sym typeface="Produkt Extralight"/>
              </a:defRPr>
            </a:lvl2pPr>
            <a:lvl3pPr marL="1543050" indent="-628650" defTabSz="825500">
              <a:spcBef>
                <a:spcPts val="0"/>
              </a:spcBef>
              <a:defRPr sz="5500">
                <a:latin typeface="Produkt Extralight"/>
                <a:ea typeface="Produkt Extralight"/>
                <a:cs typeface="Produkt Extralight"/>
                <a:sym typeface="Produkt Extralight"/>
              </a:defRPr>
            </a:lvl3pPr>
            <a:lvl4pPr marL="2000250" indent="-628650" defTabSz="825500">
              <a:spcBef>
                <a:spcPts val="0"/>
              </a:spcBef>
              <a:defRPr sz="5500">
                <a:latin typeface="Produkt Extralight"/>
                <a:ea typeface="Produkt Extralight"/>
                <a:cs typeface="Produkt Extralight"/>
                <a:sym typeface="Produkt Extralight"/>
              </a:defRPr>
            </a:lvl4pPr>
            <a:lvl5pPr marL="2457450" indent="-628650" defTabSz="825500">
              <a:spcBef>
                <a:spcPts val="0"/>
              </a:spcBef>
              <a:defRPr sz="5500">
                <a:latin typeface="Produkt Extralight"/>
                <a:ea typeface="Produkt Extralight"/>
                <a:cs typeface="Produkt Extralight"/>
                <a:sym typeface="Produkt Extralight"/>
              </a:defRPr>
            </a:lvl5pPr>
          </a:lstStyle>
          <a:p>
            <a:pPr/>
            <a:r>
              <a:t>Slide Subtitle</a:t>
            </a:r>
          </a:p>
          <a:p>
            <a:pPr lvl="1"/>
            <a:r>
              <a:t/>
            </a:r>
          </a:p>
          <a:p>
            <a:pPr lvl="2"/>
            <a:r>
              <a:t/>
            </a:r>
          </a:p>
          <a:p>
            <a:pPr lvl="3"/>
            <a:r>
              <a:t/>
            </a:r>
          </a:p>
          <a:p>
            <a:pPr lvl="4"/>
            <a:r>
              <a:t/>
            </a:r>
          </a:p>
        </p:txBody>
      </p:sp>
      <p:sp>
        <p:nvSpPr>
          <p:cNvPr id="43" name="Slide Title"/>
          <p:cNvSpPr txBox="1"/>
          <p:nvPr>
            <p:ph type="title" hasCustomPrompt="1"/>
          </p:nvPr>
        </p:nvSpPr>
        <p:spPr>
          <a:xfrm>
            <a:off x="1206500" y="635000"/>
            <a:ext cx="21971000" cy="1689100"/>
          </a:xfrm>
          <a:prstGeom prst="rect">
            <a:avLst/>
          </a:prstGeom>
        </p:spPr>
        <p:txBody>
          <a:bodyPr/>
          <a:lstStyle/>
          <a:p>
            <a:pPr/>
            <a:r>
              <a:t>Slide Title</a:t>
            </a:r>
          </a:p>
        </p:txBody>
      </p:sp>
      <p:sp>
        <p:nvSpPr>
          <p:cNvPr id="44" name="Body Level One…"/>
          <p:cNvSpPr txBox="1"/>
          <p:nvPr>
            <p:ph type="body" idx="21" hasCustomPrompt="1"/>
          </p:nvPr>
        </p:nvSpPr>
        <p:spPr>
          <a:xfrm>
            <a:off x="1206500" y="4248503"/>
            <a:ext cx="21971000" cy="8256015"/>
          </a:xfrm>
          <a:prstGeom prst="rect">
            <a:avLst/>
          </a:prstGeom>
        </p:spPr>
        <p:txBody>
          <a:bodyPr/>
          <a:lstStyle/>
          <a:p>
            <a:pPr/>
            <a:r>
              <a:t>Slide bullet text</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Partial view of a ceiling with wood panelling"/>
          <p:cNvSpPr/>
          <p:nvPr>
            <p:ph type="pic" idx="21"/>
          </p:nvPr>
        </p:nvSpPr>
        <p:spPr>
          <a:xfrm>
            <a:off x="9588500" y="-482600"/>
            <a:ext cx="21513800" cy="14300200"/>
          </a:xfrm>
          <a:prstGeom prst="rect">
            <a:avLst/>
          </a:prstGeom>
        </p:spPr>
        <p:txBody>
          <a:bodyPr lIns="91439" tIns="45719" rIns="91439" bIns="45719">
            <a:noAutofit/>
          </a:bodyPr>
          <a:lstStyle/>
          <a:p>
            <a:pPr/>
          </a:p>
        </p:txBody>
      </p:sp>
      <p:sp>
        <p:nvSpPr>
          <p:cNvPr id="61" name="Body Level One…"/>
          <p:cNvSpPr txBox="1"/>
          <p:nvPr>
            <p:ph type="body" sz="quarter" idx="1" hasCustomPrompt="1"/>
          </p:nvPr>
        </p:nvSpPr>
        <p:spPr>
          <a:xfrm>
            <a:off x="1206500" y="2324100"/>
            <a:ext cx="9779000" cy="1003300"/>
          </a:xfrm>
          <a:prstGeom prst="rect">
            <a:avLst/>
          </a:prstGeom>
        </p:spPr>
        <p:txBody>
          <a:bodyPr lIns="45718" tIns="45718" rIns="45718" bIns="45718"/>
          <a:lstStyle>
            <a:lvl1pPr marL="0" indent="0" defTabSz="825500">
              <a:spcBef>
                <a:spcPts val="0"/>
              </a:spcBef>
              <a:buSzTx/>
              <a:buNone/>
              <a:defRPr sz="5500">
                <a:latin typeface="Produkt Extralight"/>
                <a:ea typeface="Produkt Extralight"/>
                <a:cs typeface="Produkt Extralight"/>
                <a:sym typeface="Produkt Extralight"/>
              </a:defRPr>
            </a:lvl1pPr>
            <a:lvl2pPr marL="1085850" indent="-628650" defTabSz="825500">
              <a:spcBef>
                <a:spcPts val="0"/>
              </a:spcBef>
              <a:defRPr sz="5500">
                <a:latin typeface="Produkt Extralight"/>
                <a:ea typeface="Produkt Extralight"/>
                <a:cs typeface="Produkt Extralight"/>
                <a:sym typeface="Produkt Extralight"/>
              </a:defRPr>
            </a:lvl2pPr>
            <a:lvl3pPr marL="1543050" indent="-628650" defTabSz="825500">
              <a:spcBef>
                <a:spcPts val="0"/>
              </a:spcBef>
              <a:defRPr sz="5500">
                <a:latin typeface="Produkt Extralight"/>
                <a:ea typeface="Produkt Extralight"/>
                <a:cs typeface="Produkt Extralight"/>
                <a:sym typeface="Produkt Extralight"/>
              </a:defRPr>
            </a:lvl3pPr>
            <a:lvl4pPr marL="2000250" indent="-628650" defTabSz="825500">
              <a:spcBef>
                <a:spcPts val="0"/>
              </a:spcBef>
              <a:defRPr sz="5500">
                <a:latin typeface="Produkt Extralight"/>
                <a:ea typeface="Produkt Extralight"/>
                <a:cs typeface="Produkt Extralight"/>
                <a:sym typeface="Produkt Extralight"/>
              </a:defRPr>
            </a:lvl4pPr>
            <a:lvl5pPr marL="2457450" indent="-628650" defTabSz="825500">
              <a:spcBef>
                <a:spcPts val="0"/>
              </a:spcBef>
              <a:defRPr sz="5500">
                <a:latin typeface="Produkt Extralight"/>
                <a:ea typeface="Produkt Extralight"/>
                <a:cs typeface="Produkt Extralight"/>
                <a:sym typeface="Produkt Extralight"/>
              </a:defRPr>
            </a:lvl5pPr>
          </a:lstStyle>
          <a:p>
            <a:pPr/>
            <a:r>
              <a:t>Slide Subtitle</a:t>
            </a:r>
          </a:p>
          <a:p>
            <a:pPr lvl="1"/>
            <a:r>
              <a:t/>
            </a:r>
          </a:p>
          <a:p>
            <a:pPr lvl="2"/>
            <a:r>
              <a:t/>
            </a:r>
          </a:p>
          <a:p>
            <a:pPr lvl="3"/>
            <a:r>
              <a:t/>
            </a:r>
          </a:p>
          <a:p>
            <a:pPr lvl="4"/>
            <a:r>
              <a:t/>
            </a:r>
          </a:p>
        </p:txBody>
      </p:sp>
      <p:sp>
        <p:nvSpPr>
          <p:cNvPr id="62" name="Slide Title"/>
          <p:cNvSpPr txBox="1"/>
          <p:nvPr>
            <p:ph type="title" hasCustomPrompt="1"/>
          </p:nvPr>
        </p:nvSpPr>
        <p:spPr>
          <a:xfrm>
            <a:off x="1206500" y="635000"/>
            <a:ext cx="9779000" cy="1689100"/>
          </a:xfrm>
          <a:prstGeom prst="rect">
            <a:avLst/>
          </a:prstGeom>
        </p:spPr>
        <p:txBody>
          <a:bodyPr/>
          <a:lstStyle/>
          <a:p>
            <a:pPr/>
            <a:r>
              <a:t>Slide Title</a:t>
            </a:r>
          </a:p>
        </p:txBody>
      </p:sp>
      <p:sp>
        <p:nvSpPr>
          <p:cNvPr id="63" name="Body Level One…"/>
          <p:cNvSpPr txBox="1"/>
          <p:nvPr>
            <p:ph type="body" sz="half" idx="22" hasCustomPrompt="1"/>
          </p:nvPr>
        </p:nvSpPr>
        <p:spPr>
          <a:xfrm>
            <a:off x="1206500" y="4248503"/>
            <a:ext cx="9779000" cy="8256015"/>
          </a:xfrm>
          <a:prstGeom prst="rect">
            <a:avLst/>
          </a:prstGeom>
        </p:spPr>
        <p:txBody>
          <a:bodyPr/>
          <a:lstStyle/>
          <a:p>
            <a:pPr/>
            <a:r>
              <a:t>Slide bullet text</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Small">
    <p:spTree>
      <p:nvGrpSpPr>
        <p:cNvPr id="1" name=""/>
        <p:cNvGrpSpPr/>
        <p:nvPr/>
      </p:nvGrpSpPr>
      <p:grpSpPr>
        <a:xfrm>
          <a:off x="0" y="0"/>
          <a:ext cx="0" cy="0"/>
          <a:chOff x="0" y="0"/>
          <a:chExt cx="0" cy="0"/>
        </a:xfrm>
      </p:grpSpPr>
      <p:sp>
        <p:nvSpPr>
          <p:cNvPr id="71" name="Body Level One…"/>
          <p:cNvSpPr txBox="1"/>
          <p:nvPr>
            <p:ph type="body" sz="quarter" idx="1" hasCustomPrompt="1"/>
          </p:nvPr>
        </p:nvSpPr>
        <p:spPr>
          <a:xfrm>
            <a:off x="1206500" y="2324100"/>
            <a:ext cx="21971000" cy="1003300"/>
          </a:xfrm>
          <a:prstGeom prst="rect">
            <a:avLst/>
          </a:prstGeom>
        </p:spPr>
        <p:txBody>
          <a:bodyPr lIns="45718" tIns="45718" rIns="45718" bIns="45718"/>
          <a:lstStyle>
            <a:lvl1pPr marL="0" indent="0" defTabSz="825500">
              <a:spcBef>
                <a:spcPts val="0"/>
              </a:spcBef>
              <a:buSzTx/>
              <a:buNone/>
              <a:defRPr sz="5500">
                <a:latin typeface="Produkt Extralight"/>
                <a:ea typeface="Produkt Extralight"/>
                <a:cs typeface="Produkt Extralight"/>
                <a:sym typeface="Produkt Extralight"/>
              </a:defRPr>
            </a:lvl1pPr>
            <a:lvl2pPr marL="1085850" indent="-628650" defTabSz="825500">
              <a:spcBef>
                <a:spcPts val="0"/>
              </a:spcBef>
              <a:defRPr sz="5500">
                <a:latin typeface="Produkt Extralight"/>
                <a:ea typeface="Produkt Extralight"/>
                <a:cs typeface="Produkt Extralight"/>
                <a:sym typeface="Produkt Extralight"/>
              </a:defRPr>
            </a:lvl2pPr>
            <a:lvl3pPr marL="1543050" indent="-628650" defTabSz="825500">
              <a:spcBef>
                <a:spcPts val="0"/>
              </a:spcBef>
              <a:defRPr sz="5500">
                <a:latin typeface="Produkt Extralight"/>
                <a:ea typeface="Produkt Extralight"/>
                <a:cs typeface="Produkt Extralight"/>
                <a:sym typeface="Produkt Extralight"/>
              </a:defRPr>
            </a:lvl3pPr>
            <a:lvl4pPr marL="2000250" indent="-628650" defTabSz="825500">
              <a:spcBef>
                <a:spcPts val="0"/>
              </a:spcBef>
              <a:defRPr sz="5500">
                <a:latin typeface="Produkt Extralight"/>
                <a:ea typeface="Produkt Extralight"/>
                <a:cs typeface="Produkt Extralight"/>
                <a:sym typeface="Produkt Extralight"/>
              </a:defRPr>
            </a:lvl4pPr>
            <a:lvl5pPr marL="2457450" indent="-628650" defTabSz="825500">
              <a:spcBef>
                <a:spcPts val="0"/>
              </a:spcBef>
              <a:defRPr sz="5500">
                <a:latin typeface="Produkt Extralight"/>
                <a:ea typeface="Produkt Extralight"/>
                <a:cs typeface="Produkt Extralight"/>
                <a:sym typeface="Produkt Extralight"/>
              </a:defRPr>
            </a:lvl5pPr>
          </a:lstStyle>
          <a:p>
            <a:pPr/>
            <a:r>
              <a:t>Slide Subtitle</a:t>
            </a:r>
          </a:p>
          <a:p>
            <a:pPr lvl="1"/>
            <a:r>
              <a:t/>
            </a:r>
          </a:p>
          <a:p>
            <a:pPr lvl="2"/>
            <a:r>
              <a:t/>
            </a:r>
          </a:p>
          <a:p>
            <a:pPr lvl="3"/>
            <a:r>
              <a:t/>
            </a:r>
          </a:p>
          <a:p>
            <a:pPr lvl="4"/>
            <a:r>
              <a:t/>
            </a:r>
          </a:p>
        </p:txBody>
      </p:sp>
      <p:sp>
        <p:nvSpPr>
          <p:cNvPr id="72" name="Slide Title"/>
          <p:cNvSpPr txBox="1"/>
          <p:nvPr>
            <p:ph type="title" hasCustomPrompt="1"/>
          </p:nvPr>
        </p:nvSpPr>
        <p:spPr>
          <a:xfrm>
            <a:off x="1206500" y="635000"/>
            <a:ext cx="21971000" cy="1689100"/>
          </a:xfrm>
          <a:prstGeom prst="rect">
            <a:avLst/>
          </a:prstGeom>
        </p:spPr>
        <p:txBody>
          <a:bodyPr/>
          <a:lstStyle/>
          <a:p>
            <a:pPr/>
            <a:r>
              <a:t>Slide Title</a:t>
            </a:r>
          </a:p>
        </p:txBody>
      </p:sp>
      <p:sp>
        <p:nvSpPr>
          <p:cNvPr id="73" name="Body Level One…"/>
          <p:cNvSpPr txBox="1"/>
          <p:nvPr>
            <p:ph type="body" sz="half" idx="21" hasCustomPrompt="1"/>
          </p:nvPr>
        </p:nvSpPr>
        <p:spPr>
          <a:xfrm>
            <a:off x="1206500" y="4248503"/>
            <a:ext cx="9779000" cy="8256015"/>
          </a:xfrm>
          <a:prstGeom prst="rect">
            <a:avLst/>
          </a:prstGeom>
        </p:spPr>
        <p:txBody>
          <a:bodyPr/>
          <a:lstStyle/>
          <a:p>
            <a:pPr/>
            <a:r>
              <a:t>Slide bullet text</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Large">
    <p:spTree>
      <p:nvGrpSpPr>
        <p:cNvPr id="1" name=""/>
        <p:cNvGrpSpPr/>
        <p:nvPr/>
      </p:nvGrpSpPr>
      <p:grpSpPr>
        <a:xfrm>
          <a:off x="0" y="0"/>
          <a:ext cx="0" cy="0"/>
          <a:chOff x="0" y="0"/>
          <a:chExt cx="0" cy="0"/>
        </a:xfrm>
      </p:grpSpPr>
      <p:sp>
        <p:nvSpPr>
          <p:cNvPr id="81" name="Body Level One…"/>
          <p:cNvSpPr txBox="1"/>
          <p:nvPr>
            <p:ph type="body" sz="quarter" idx="1" hasCustomPrompt="1"/>
          </p:nvPr>
        </p:nvSpPr>
        <p:spPr>
          <a:xfrm>
            <a:off x="1206500" y="2324100"/>
            <a:ext cx="9779000" cy="1003300"/>
          </a:xfrm>
          <a:prstGeom prst="rect">
            <a:avLst/>
          </a:prstGeom>
        </p:spPr>
        <p:txBody>
          <a:bodyPr lIns="45718" tIns="45718" rIns="45718" bIns="45718"/>
          <a:lstStyle>
            <a:lvl1pPr marL="0" indent="0" defTabSz="825500">
              <a:spcBef>
                <a:spcPts val="0"/>
              </a:spcBef>
              <a:buSzTx/>
              <a:buNone/>
              <a:defRPr sz="5500">
                <a:latin typeface="Produkt Extralight"/>
                <a:ea typeface="Produkt Extralight"/>
                <a:cs typeface="Produkt Extralight"/>
                <a:sym typeface="Produkt Extralight"/>
              </a:defRPr>
            </a:lvl1pPr>
            <a:lvl2pPr marL="1085850" indent="-628650" defTabSz="825500">
              <a:spcBef>
                <a:spcPts val="0"/>
              </a:spcBef>
              <a:defRPr sz="5500">
                <a:latin typeface="Produkt Extralight"/>
                <a:ea typeface="Produkt Extralight"/>
                <a:cs typeface="Produkt Extralight"/>
                <a:sym typeface="Produkt Extralight"/>
              </a:defRPr>
            </a:lvl2pPr>
            <a:lvl3pPr marL="1543050" indent="-628650" defTabSz="825500">
              <a:spcBef>
                <a:spcPts val="0"/>
              </a:spcBef>
              <a:defRPr sz="5500">
                <a:latin typeface="Produkt Extralight"/>
                <a:ea typeface="Produkt Extralight"/>
                <a:cs typeface="Produkt Extralight"/>
                <a:sym typeface="Produkt Extralight"/>
              </a:defRPr>
            </a:lvl3pPr>
            <a:lvl4pPr marL="2000250" indent="-628650" defTabSz="825500">
              <a:spcBef>
                <a:spcPts val="0"/>
              </a:spcBef>
              <a:defRPr sz="5500">
                <a:latin typeface="Produkt Extralight"/>
                <a:ea typeface="Produkt Extralight"/>
                <a:cs typeface="Produkt Extralight"/>
                <a:sym typeface="Produkt Extralight"/>
              </a:defRPr>
            </a:lvl4pPr>
            <a:lvl5pPr marL="2457450" indent="-628650" defTabSz="825500">
              <a:spcBef>
                <a:spcPts val="0"/>
              </a:spcBef>
              <a:defRPr sz="5500">
                <a:latin typeface="Produkt Extralight"/>
                <a:ea typeface="Produkt Extralight"/>
                <a:cs typeface="Produkt Extralight"/>
                <a:sym typeface="Produkt Extralight"/>
              </a:defRPr>
            </a:lvl5pPr>
          </a:lstStyle>
          <a:p>
            <a:pPr/>
            <a:r>
              <a:t>Slide Subtitle</a:t>
            </a:r>
          </a:p>
          <a:p>
            <a:pPr lvl="1"/>
            <a:r>
              <a:t/>
            </a:r>
          </a:p>
          <a:p>
            <a:pPr lvl="2"/>
            <a:r>
              <a:t/>
            </a:r>
          </a:p>
          <a:p>
            <a:pPr lvl="3"/>
            <a:r>
              <a:t/>
            </a:r>
          </a:p>
          <a:p>
            <a:pPr lvl="4"/>
            <a:r>
              <a:t/>
            </a:r>
          </a:p>
        </p:txBody>
      </p:sp>
      <p:sp>
        <p:nvSpPr>
          <p:cNvPr id="82" name="Slide Title"/>
          <p:cNvSpPr txBox="1"/>
          <p:nvPr>
            <p:ph type="title" hasCustomPrompt="1"/>
          </p:nvPr>
        </p:nvSpPr>
        <p:spPr>
          <a:xfrm>
            <a:off x="1206500" y="635000"/>
            <a:ext cx="9779000" cy="1689100"/>
          </a:xfrm>
          <a:prstGeom prst="rect">
            <a:avLst/>
          </a:prstGeom>
        </p:spPr>
        <p:txBody>
          <a:bodyPr/>
          <a:lstStyle/>
          <a:p>
            <a:pPr/>
            <a:r>
              <a:t>Slide Title</a:t>
            </a:r>
          </a:p>
        </p:txBody>
      </p:sp>
      <p:sp>
        <p:nvSpPr>
          <p:cNvPr id="83" name="Body Level One…"/>
          <p:cNvSpPr txBox="1"/>
          <p:nvPr>
            <p:ph type="body" sz="half" idx="21" hasCustomPrompt="1"/>
          </p:nvPr>
        </p:nvSpPr>
        <p:spPr>
          <a:xfrm>
            <a:off x="1206500" y="4248503"/>
            <a:ext cx="9779000" cy="8256015"/>
          </a:xfrm>
          <a:prstGeom prst="rect">
            <a:avLst/>
          </a:prstGeom>
        </p:spPr>
        <p:txBody>
          <a:bodyPr/>
          <a:lstStyle/>
          <a:p>
            <a:pPr/>
            <a:r>
              <a:t>Slide bullet text</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1" name="Section Title"/>
          <p:cNvSpPr txBox="1"/>
          <p:nvPr>
            <p:ph type="title" hasCustomPrompt="1"/>
          </p:nvPr>
        </p:nvSpPr>
        <p:spPr>
          <a:xfrm>
            <a:off x="1206496" y="3911600"/>
            <a:ext cx="21971005" cy="4648200"/>
          </a:xfrm>
          <a:prstGeom prst="rect">
            <a:avLst/>
          </a:prstGeom>
        </p:spPr>
        <p:txBody>
          <a:bodyPr anchor="ctr"/>
          <a:lstStyle>
            <a:lvl1pPr>
              <a:defRPr spc="-119" sz="12000">
                <a:solidFill>
                  <a:srgbClr val="535860"/>
                </a:solidFill>
                <a:latin typeface="Produkt Extralight"/>
                <a:ea typeface="Produkt Extralight"/>
                <a:cs typeface="Produkt Extralight"/>
                <a:sym typeface="Produkt Extralight"/>
              </a:defRPr>
            </a:lvl1pPr>
          </a:lstStyle>
          <a:p>
            <a:pPr/>
            <a:r>
              <a:t>Section Title</a:t>
            </a:r>
          </a:p>
        </p:txBody>
      </p:sp>
      <p:sp>
        <p:nvSpPr>
          <p:cNvPr id="9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Body Level One…"/>
          <p:cNvSpPr txBox="1"/>
          <p:nvPr>
            <p:ph type="body" idx="1" hasCustomPrompt="1"/>
          </p:nvPr>
        </p:nvSpPr>
        <p:spPr>
          <a:xfrm>
            <a:off x="1206500" y="4248503"/>
            <a:ext cx="21971000" cy="825601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3" name="Title Text"/>
          <p:cNvSpPr txBox="1"/>
          <p:nvPr>
            <p:ph type="title"/>
          </p:nvPr>
        </p:nvSpPr>
        <p:spPr>
          <a:xfrm>
            <a:off x="3653366" y="2743200"/>
            <a:ext cx="19507201" cy="15053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4" name="Slide Number"/>
          <p:cNvSpPr txBox="1"/>
          <p:nvPr>
            <p:ph type="sldNum" sz="quarter" idx="2"/>
          </p:nvPr>
        </p:nvSpPr>
        <p:spPr>
          <a:xfrm>
            <a:off x="23558499" y="12458701"/>
            <a:ext cx="388621" cy="429261"/>
          </a:xfrm>
          <a:prstGeom prst="rect">
            <a:avLst/>
          </a:prstGeom>
          <a:ln w="12700">
            <a:miter lim="400000"/>
          </a:ln>
        </p:spPr>
        <p:txBody>
          <a:bodyPr wrap="none" lIns="50800" tIns="50800" rIns="50800" bIns="50800" anchor="b">
            <a:spAutoFit/>
          </a:bodyPr>
          <a:lstStyle>
            <a:lvl1pPr algn="r" defTabSz="584200">
              <a:spcBef>
                <a:spcPts val="0"/>
              </a:spcBef>
              <a:defRPr sz="2000">
                <a:solidFill>
                  <a:srgbClr val="535860"/>
                </a:solidFill>
                <a:latin typeface="Graphik"/>
                <a:ea typeface="Graphik"/>
                <a:cs typeface="Graphik"/>
                <a:sym typeface="Graphik"/>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transition xmlns:p14="http://schemas.microsoft.com/office/powerpoint/2010/main" spd="med" advClick="1"/>
  <p:txStyles>
    <p:titleStyle>
      <a:lvl1pPr marL="0" marR="0" indent="0" algn="l" defTabSz="2438400" rtl="0" latinLnBrk="0">
        <a:lnSpc>
          <a:spcPct val="90000"/>
        </a:lnSpc>
        <a:spcBef>
          <a:spcPts val="0"/>
        </a:spcBef>
        <a:spcAft>
          <a:spcPts val="0"/>
        </a:spcAft>
        <a:buClrTx/>
        <a:buSzTx/>
        <a:buFontTx/>
        <a:buNone/>
        <a:tabLst/>
        <a:defRPr b="0" baseline="0" cap="none" i="0" spc="-100" strike="noStrike" sz="10000" u="none">
          <a:solidFill>
            <a:srgbClr val="E38300"/>
          </a:solidFill>
          <a:uFillTx/>
          <a:latin typeface="Phosphate Inline"/>
          <a:ea typeface="Phosphate Inline"/>
          <a:cs typeface="Phosphate Inline"/>
          <a:sym typeface="Phosphate Inline"/>
        </a:defRPr>
      </a:lvl1pPr>
      <a:lvl2pPr marL="0" marR="0" indent="0" algn="l" defTabSz="2438400" rtl="0" latinLnBrk="0">
        <a:lnSpc>
          <a:spcPct val="90000"/>
        </a:lnSpc>
        <a:spcBef>
          <a:spcPts val="0"/>
        </a:spcBef>
        <a:spcAft>
          <a:spcPts val="0"/>
        </a:spcAft>
        <a:buClrTx/>
        <a:buSzTx/>
        <a:buFontTx/>
        <a:buNone/>
        <a:tabLst/>
        <a:defRPr b="0" baseline="0" cap="none" i="0" spc="-100" strike="noStrike" sz="10000" u="none">
          <a:solidFill>
            <a:srgbClr val="E38300"/>
          </a:solidFill>
          <a:uFillTx/>
          <a:latin typeface="Phosphate Inline"/>
          <a:ea typeface="Phosphate Inline"/>
          <a:cs typeface="Phosphate Inline"/>
          <a:sym typeface="Phosphate Inline"/>
        </a:defRPr>
      </a:lvl2pPr>
      <a:lvl3pPr marL="0" marR="0" indent="0" algn="l" defTabSz="2438400" rtl="0" latinLnBrk="0">
        <a:lnSpc>
          <a:spcPct val="90000"/>
        </a:lnSpc>
        <a:spcBef>
          <a:spcPts val="0"/>
        </a:spcBef>
        <a:spcAft>
          <a:spcPts val="0"/>
        </a:spcAft>
        <a:buClrTx/>
        <a:buSzTx/>
        <a:buFontTx/>
        <a:buNone/>
        <a:tabLst/>
        <a:defRPr b="0" baseline="0" cap="none" i="0" spc="-100" strike="noStrike" sz="10000" u="none">
          <a:solidFill>
            <a:srgbClr val="E38300"/>
          </a:solidFill>
          <a:uFillTx/>
          <a:latin typeface="Phosphate Inline"/>
          <a:ea typeface="Phosphate Inline"/>
          <a:cs typeface="Phosphate Inline"/>
          <a:sym typeface="Phosphate Inline"/>
        </a:defRPr>
      </a:lvl3pPr>
      <a:lvl4pPr marL="0" marR="0" indent="0" algn="l" defTabSz="2438400" rtl="0" latinLnBrk="0">
        <a:lnSpc>
          <a:spcPct val="90000"/>
        </a:lnSpc>
        <a:spcBef>
          <a:spcPts val="0"/>
        </a:spcBef>
        <a:spcAft>
          <a:spcPts val="0"/>
        </a:spcAft>
        <a:buClrTx/>
        <a:buSzTx/>
        <a:buFontTx/>
        <a:buNone/>
        <a:tabLst/>
        <a:defRPr b="0" baseline="0" cap="none" i="0" spc="-100" strike="noStrike" sz="10000" u="none">
          <a:solidFill>
            <a:srgbClr val="E38300"/>
          </a:solidFill>
          <a:uFillTx/>
          <a:latin typeface="Phosphate Inline"/>
          <a:ea typeface="Phosphate Inline"/>
          <a:cs typeface="Phosphate Inline"/>
          <a:sym typeface="Phosphate Inline"/>
        </a:defRPr>
      </a:lvl4pPr>
      <a:lvl5pPr marL="0" marR="0" indent="0" algn="l" defTabSz="2438400" rtl="0" latinLnBrk="0">
        <a:lnSpc>
          <a:spcPct val="90000"/>
        </a:lnSpc>
        <a:spcBef>
          <a:spcPts val="0"/>
        </a:spcBef>
        <a:spcAft>
          <a:spcPts val="0"/>
        </a:spcAft>
        <a:buClrTx/>
        <a:buSzTx/>
        <a:buFontTx/>
        <a:buNone/>
        <a:tabLst/>
        <a:defRPr b="0" baseline="0" cap="none" i="0" spc="-100" strike="noStrike" sz="10000" u="none">
          <a:solidFill>
            <a:srgbClr val="E38300"/>
          </a:solidFill>
          <a:uFillTx/>
          <a:latin typeface="Phosphate Inline"/>
          <a:ea typeface="Phosphate Inline"/>
          <a:cs typeface="Phosphate Inline"/>
          <a:sym typeface="Phosphate Inline"/>
        </a:defRPr>
      </a:lvl5pPr>
      <a:lvl6pPr marL="0" marR="0" indent="0" algn="l" defTabSz="2438400" rtl="0" latinLnBrk="0">
        <a:lnSpc>
          <a:spcPct val="90000"/>
        </a:lnSpc>
        <a:spcBef>
          <a:spcPts val="0"/>
        </a:spcBef>
        <a:spcAft>
          <a:spcPts val="0"/>
        </a:spcAft>
        <a:buClrTx/>
        <a:buSzTx/>
        <a:buFontTx/>
        <a:buNone/>
        <a:tabLst/>
        <a:defRPr b="0" baseline="0" cap="none" i="0" spc="-100" strike="noStrike" sz="10000" u="none">
          <a:solidFill>
            <a:srgbClr val="E38300"/>
          </a:solidFill>
          <a:uFillTx/>
          <a:latin typeface="Phosphate Inline"/>
          <a:ea typeface="Phosphate Inline"/>
          <a:cs typeface="Phosphate Inline"/>
          <a:sym typeface="Phosphate Inline"/>
        </a:defRPr>
      </a:lvl6pPr>
      <a:lvl7pPr marL="0" marR="0" indent="0" algn="l" defTabSz="2438400" rtl="0" latinLnBrk="0">
        <a:lnSpc>
          <a:spcPct val="90000"/>
        </a:lnSpc>
        <a:spcBef>
          <a:spcPts val="0"/>
        </a:spcBef>
        <a:spcAft>
          <a:spcPts val="0"/>
        </a:spcAft>
        <a:buClrTx/>
        <a:buSzTx/>
        <a:buFontTx/>
        <a:buNone/>
        <a:tabLst/>
        <a:defRPr b="0" baseline="0" cap="none" i="0" spc="-100" strike="noStrike" sz="10000" u="none">
          <a:solidFill>
            <a:srgbClr val="E38300"/>
          </a:solidFill>
          <a:uFillTx/>
          <a:latin typeface="Phosphate Inline"/>
          <a:ea typeface="Phosphate Inline"/>
          <a:cs typeface="Phosphate Inline"/>
          <a:sym typeface="Phosphate Inline"/>
        </a:defRPr>
      </a:lvl7pPr>
      <a:lvl8pPr marL="0" marR="0" indent="0" algn="l" defTabSz="2438400" rtl="0" latinLnBrk="0">
        <a:lnSpc>
          <a:spcPct val="90000"/>
        </a:lnSpc>
        <a:spcBef>
          <a:spcPts val="0"/>
        </a:spcBef>
        <a:spcAft>
          <a:spcPts val="0"/>
        </a:spcAft>
        <a:buClrTx/>
        <a:buSzTx/>
        <a:buFontTx/>
        <a:buNone/>
        <a:tabLst/>
        <a:defRPr b="0" baseline="0" cap="none" i="0" spc="-100" strike="noStrike" sz="10000" u="none">
          <a:solidFill>
            <a:srgbClr val="E38300"/>
          </a:solidFill>
          <a:uFillTx/>
          <a:latin typeface="Phosphate Inline"/>
          <a:ea typeface="Phosphate Inline"/>
          <a:cs typeface="Phosphate Inline"/>
          <a:sym typeface="Phosphate Inline"/>
        </a:defRPr>
      </a:lvl8pPr>
      <a:lvl9pPr marL="0" marR="0" indent="0" algn="l" defTabSz="2438400" rtl="0" latinLnBrk="0">
        <a:lnSpc>
          <a:spcPct val="90000"/>
        </a:lnSpc>
        <a:spcBef>
          <a:spcPts val="0"/>
        </a:spcBef>
        <a:spcAft>
          <a:spcPts val="0"/>
        </a:spcAft>
        <a:buClrTx/>
        <a:buSzTx/>
        <a:buFontTx/>
        <a:buNone/>
        <a:tabLst/>
        <a:defRPr b="0" baseline="0" cap="none" i="0" spc="-100" strike="noStrike" sz="10000" u="none">
          <a:solidFill>
            <a:srgbClr val="E38300"/>
          </a:solidFill>
          <a:uFillTx/>
          <a:latin typeface="Phosphate Inline"/>
          <a:ea typeface="Phosphate Inline"/>
          <a:cs typeface="Phosphate Inline"/>
          <a:sym typeface="Phosphate Inline"/>
        </a:defRPr>
      </a:lvl9pPr>
    </p:titleStyle>
    <p:bodyStyle>
      <a:lvl1pPr marL="4572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rgbClr val="535860"/>
          </a:solidFill>
          <a:uFillTx/>
          <a:latin typeface="Graphik Light"/>
          <a:ea typeface="Graphik Light"/>
          <a:cs typeface="Graphik Light"/>
          <a:sym typeface="Graphik Light"/>
        </a:defRPr>
      </a:lvl1pPr>
      <a:lvl2pPr marL="9144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rgbClr val="535860"/>
          </a:solidFill>
          <a:uFillTx/>
          <a:latin typeface="Graphik Light"/>
          <a:ea typeface="Graphik Light"/>
          <a:cs typeface="Graphik Light"/>
          <a:sym typeface="Graphik Light"/>
        </a:defRPr>
      </a:lvl2pPr>
      <a:lvl3pPr marL="13716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rgbClr val="535860"/>
          </a:solidFill>
          <a:uFillTx/>
          <a:latin typeface="Graphik Light"/>
          <a:ea typeface="Graphik Light"/>
          <a:cs typeface="Graphik Light"/>
          <a:sym typeface="Graphik Light"/>
        </a:defRPr>
      </a:lvl3pPr>
      <a:lvl4pPr marL="18288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rgbClr val="535860"/>
          </a:solidFill>
          <a:uFillTx/>
          <a:latin typeface="Graphik Light"/>
          <a:ea typeface="Graphik Light"/>
          <a:cs typeface="Graphik Light"/>
          <a:sym typeface="Graphik Light"/>
        </a:defRPr>
      </a:lvl4pPr>
      <a:lvl5pPr marL="22860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rgbClr val="535860"/>
          </a:solidFill>
          <a:uFillTx/>
          <a:latin typeface="Graphik Light"/>
          <a:ea typeface="Graphik Light"/>
          <a:cs typeface="Graphik Light"/>
          <a:sym typeface="Graphik Light"/>
        </a:defRPr>
      </a:lvl5pPr>
      <a:lvl6pPr marL="27432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rgbClr val="535860"/>
          </a:solidFill>
          <a:uFillTx/>
          <a:latin typeface="Graphik Light"/>
          <a:ea typeface="Graphik Light"/>
          <a:cs typeface="Graphik Light"/>
          <a:sym typeface="Graphik Light"/>
        </a:defRPr>
      </a:lvl6pPr>
      <a:lvl7pPr marL="32004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rgbClr val="535860"/>
          </a:solidFill>
          <a:uFillTx/>
          <a:latin typeface="Graphik Light"/>
          <a:ea typeface="Graphik Light"/>
          <a:cs typeface="Graphik Light"/>
          <a:sym typeface="Graphik Light"/>
        </a:defRPr>
      </a:lvl7pPr>
      <a:lvl8pPr marL="36576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rgbClr val="535860"/>
          </a:solidFill>
          <a:uFillTx/>
          <a:latin typeface="Graphik Light"/>
          <a:ea typeface="Graphik Light"/>
          <a:cs typeface="Graphik Light"/>
          <a:sym typeface="Graphik Light"/>
        </a:defRPr>
      </a:lvl8pPr>
      <a:lvl9pPr marL="41148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rgbClr val="535860"/>
          </a:solidFill>
          <a:uFillTx/>
          <a:latin typeface="Graphik Light"/>
          <a:ea typeface="Graphik Light"/>
          <a:cs typeface="Graphik Light"/>
          <a:sym typeface="Graphik Light"/>
        </a:defRPr>
      </a:lvl9pPr>
    </p:bodyStyle>
    <p:otherStyle>
      <a:lvl1pPr marL="0" marR="0" indent="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1pPr>
      <a:lvl2pPr marL="0" marR="0" indent="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2pPr>
      <a:lvl3pPr marL="0" marR="0" indent="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3pPr>
      <a:lvl4pPr marL="0" marR="0" indent="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4pPr>
      <a:lvl5pPr marL="0" marR="0" indent="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5pPr>
      <a:lvl6pPr marL="0" marR="0" indent="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6pPr>
      <a:lvl7pPr marL="0" marR="0" indent="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7pPr>
      <a:lvl8pPr marL="0" marR="0" indent="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8pPr>
      <a:lvl9pPr marL="0" marR="0" indent="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 Id="rId3" Type="http://schemas.openxmlformats.org/officeDocument/2006/relationships/image" Target="../media/image12.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drive.google.com/folderview?id=1XDte2DL2Mf_hw4NsmGst7QtYoU7sMBVG" TargetMode="Externa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1" name="COVID-19: Face Mask Detector…"/>
          <p:cNvSpPr txBox="1"/>
          <p:nvPr>
            <p:ph type="body" idx="1"/>
          </p:nvPr>
        </p:nvSpPr>
        <p:spPr>
          <a:xfrm>
            <a:off x="897841" y="5382643"/>
            <a:ext cx="21971002" cy="6491712"/>
          </a:xfrm>
          <a:prstGeom prst="rect">
            <a:avLst/>
          </a:prstGeom>
        </p:spPr>
        <p:txBody>
          <a:bodyPr lIns="50800" tIns="50800" rIns="50800" bIns="50800" anchor="t"/>
          <a:lstStyle/>
          <a:p>
            <a:pPr marL="228600" indent="-215900" defTabSz="2438400">
              <a:lnSpc>
                <a:spcPct val="90000"/>
              </a:lnSpc>
              <a:defRPr spc="-100" sz="9300">
                <a:solidFill>
                  <a:srgbClr val="E38300"/>
                </a:solidFill>
                <a:latin typeface="Impact"/>
                <a:ea typeface="Impact"/>
                <a:cs typeface="Impact"/>
                <a:sym typeface="Impact"/>
              </a:defRPr>
            </a:pPr>
            <a:r>
              <a:t>COVID-19: Face Mask Detector</a:t>
            </a:r>
            <a:endParaRPr spc="-93"/>
          </a:p>
          <a:p>
            <a:pPr marL="228600" indent="-215900" defTabSz="2438400">
              <a:lnSpc>
                <a:spcPct val="90000"/>
              </a:lnSpc>
              <a:defRPr spc="-93" sz="9300">
                <a:latin typeface="Impact"/>
                <a:ea typeface="Impact"/>
                <a:cs typeface="Impact"/>
                <a:sym typeface="Impact"/>
              </a:defRPr>
            </a:pPr>
          </a:p>
          <a:p>
            <a:pPr marL="228600" indent="-215900" defTabSz="2438400">
              <a:lnSpc>
                <a:spcPct val="90000"/>
              </a:lnSpc>
              <a:defRPr spc="-100" sz="4300">
                <a:latin typeface="Impact"/>
                <a:ea typeface="Impact"/>
                <a:cs typeface="Impact"/>
                <a:sym typeface="Impact"/>
              </a:defRPr>
            </a:pPr>
            <a:r>
              <a:t>PRESENTED BY:</a:t>
            </a:r>
            <a:endParaRPr spc="-42"/>
          </a:p>
          <a:p>
            <a:pPr marL="228600" indent="-215900" defTabSz="2438400">
              <a:lnSpc>
                <a:spcPct val="90000"/>
              </a:lnSpc>
              <a:defRPr spc="-100" sz="4300">
                <a:latin typeface="Microsoft Sans Serif"/>
                <a:ea typeface="Microsoft Sans Serif"/>
                <a:cs typeface="Microsoft Sans Serif"/>
                <a:sym typeface="Microsoft Sans Serif"/>
              </a:defRPr>
            </a:pPr>
            <a:r>
              <a:t>SUBHASISH NAYAK</a:t>
            </a:r>
            <a:endParaRPr spc="-42"/>
          </a:p>
          <a:p>
            <a:pPr marL="228600" indent="-215900" defTabSz="2438400">
              <a:lnSpc>
                <a:spcPct val="90000"/>
              </a:lnSpc>
              <a:defRPr spc="-100" sz="4300">
                <a:latin typeface="Microsoft Sans Serif"/>
                <a:ea typeface="Microsoft Sans Serif"/>
                <a:cs typeface="Microsoft Sans Serif"/>
                <a:sym typeface="Microsoft Sans Serif"/>
              </a:defRPr>
            </a:pPr>
            <a:r>
              <a:t>(B.TECH 3RD YEAR)(EEE)</a:t>
            </a:r>
            <a:endParaRPr spc="-42"/>
          </a:p>
          <a:p>
            <a:pPr marL="228600" indent="-215900" defTabSz="2438400">
              <a:lnSpc>
                <a:spcPct val="90000"/>
              </a:lnSpc>
              <a:defRPr spc="-100" sz="4300">
                <a:latin typeface="Microsoft Sans Serif"/>
                <a:ea typeface="Microsoft Sans Serif"/>
                <a:cs typeface="Microsoft Sans Serif"/>
                <a:sym typeface="Microsoft Sans Serif"/>
              </a:defRPr>
            </a:pPr>
            <a:r>
              <a:t>ROLL_NO: 521246</a:t>
            </a:r>
          </a:p>
        </p:txBody>
      </p:sp>
      <p:sp>
        <p:nvSpPr>
          <p:cNvPr id="172" name="Minor Project"/>
          <p:cNvSpPr txBox="1"/>
          <p:nvPr>
            <p:ph type="title"/>
          </p:nvPr>
        </p:nvSpPr>
        <p:spPr>
          <a:xfrm>
            <a:off x="1206498" y="2616199"/>
            <a:ext cx="21971008" cy="2269913"/>
          </a:xfrm>
          <a:prstGeom prst="rect">
            <a:avLst/>
          </a:prstGeom>
        </p:spPr>
        <p:txBody>
          <a:bodyPr/>
          <a:lstStyle>
            <a:lvl1pPr>
              <a:defRPr spc="-100" sz="8000">
                <a:latin typeface="Phosphate Inline"/>
                <a:ea typeface="Phosphate Inline"/>
                <a:cs typeface="Phosphate Inline"/>
                <a:sym typeface="Phosphate Inline"/>
              </a:defRPr>
            </a:lvl1pPr>
          </a:lstStyle>
          <a:p>
            <a:pPr/>
            <a:r>
              <a:t>Minor Project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Step 4: Building the Model…"/>
          <p:cNvSpPr txBox="1"/>
          <p:nvPr>
            <p:ph type="title"/>
          </p:nvPr>
        </p:nvSpPr>
        <p:spPr>
          <a:xfrm>
            <a:off x="1206500" y="634998"/>
            <a:ext cx="21971000" cy="3138351"/>
          </a:xfrm>
          <a:prstGeom prst="rect">
            <a:avLst/>
          </a:prstGeom>
        </p:spPr>
        <p:txBody>
          <a:bodyPr/>
          <a:lstStyle/>
          <a:p>
            <a:pPr defTabSz="652144">
              <a:lnSpc>
                <a:spcPct val="100000"/>
              </a:lnSpc>
              <a:defRPr i="1" spc="0" sz="4300" u="sng">
                <a:solidFill>
                  <a:srgbClr val="535860"/>
                </a:solidFill>
                <a:latin typeface="Rockwell Bold"/>
                <a:ea typeface="Rockwell Bold"/>
                <a:cs typeface="Rockwell Bold"/>
                <a:sym typeface="Rockwell Bold"/>
              </a:defRPr>
            </a:pPr>
            <a:r>
              <a:t>Step 4: Building the Model</a:t>
            </a:r>
          </a:p>
          <a:p>
            <a:pPr defTabSz="652144">
              <a:lnSpc>
                <a:spcPct val="100000"/>
              </a:lnSpc>
              <a:defRPr spc="0" sz="4300">
                <a:solidFill>
                  <a:srgbClr val="535860"/>
                </a:solidFill>
                <a:latin typeface="Microsoft Sans Serif"/>
                <a:ea typeface="Microsoft Sans Serif"/>
                <a:cs typeface="Microsoft Sans Serif"/>
                <a:sym typeface="Microsoft Sans Serif"/>
              </a:defRPr>
            </a:pPr>
            <a:r>
              <a:t>In the next step, we build our Sequential CNN model with various layers such as Conv2D, MaxPooling2D, Flatten, Dropout and Dense. In the last Dense layer, we use the ‘softmax’ function to output a vector that gives the probability of each of the two classes.</a:t>
            </a:r>
          </a:p>
        </p:txBody>
      </p:sp>
      <p:sp>
        <p:nvSpPr>
          <p:cNvPr id="202" name="Here, we use the ‘adam’ optimizer and ‘binary_crossentropy’ as our loss function as there are only two classes"/>
          <p:cNvSpPr txBox="1"/>
          <p:nvPr>
            <p:ph type="body" idx="1"/>
          </p:nvPr>
        </p:nvSpPr>
        <p:spPr>
          <a:xfrm>
            <a:off x="1206500" y="3464581"/>
            <a:ext cx="21971000" cy="9039937"/>
          </a:xfrm>
          <a:prstGeom prst="rect">
            <a:avLst/>
          </a:prstGeom>
        </p:spPr>
        <p:txBody>
          <a:bodyPr lIns="50800" tIns="50800" rIns="50800" bIns="50800"/>
          <a:lstStyle>
            <a:lvl1pPr>
              <a:defRPr sz="3900">
                <a:latin typeface="Rockwell"/>
                <a:ea typeface="Rockwell"/>
                <a:cs typeface="Rockwell"/>
                <a:sym typeface="Rockwell"/>
              </a:defRPr>
            </a:lvl1pPr>
          </a:lstStyle>
          <a:p>
            <a:pPr/>
            <a:r>
              <a:t>Here, we use the ‘adam’ optimizer and ‘binary_crossentropy’ as our loss function as there are only two classes</a:t>
            </a:r>
          </a:p>
        </p:txBody>
      </p:sp>
      <p:pic>
        <p:nvPicPr>
          <p:cNvPr id="203" name="Screenshot 2024-04-01 at 11.53.49 PM.png" descr="Screenshot 2024-04-01 at 11.53.49 PM.png"/>
          <p:cNvPicPr>
            <a:picLocks noChangeAspect="1"/>
          </p:cNvPicPr>
          <p:nvPr/>
        </p:nvPicPr>
        <p:blipFill>
          <a:blip r:embed="rId2">
            <a:extLst/>
          </a:blip>
          <a:stretch>
            <a:fillRect/>
          </a:stretch>
        </p:blipFill>
        <p:spPr>
          <a:xfrm>
            <a:off x="-45558" y="4902677"/>
            <a:ext cx="24475116" cy="7798339"/>
          </a:xfrm>
          <a:prstGeom prst="rect">
            <a:avLst/>
          </a:prstGeom>
          <a:ln w="25400">
            <a:solidFill>
              <a:srgbClr val="E38300"/>
            </a:solidFill>
            <a:miter lim="400000"/>
          </a:ln>
          <a:effectLst>
            <a:outerShdw sx="100000" sy="100000" kx="0" ky="0" algn="b" rotWithShape="0" blurRad="50800" dist="25400" dir="3600000">
              <a:srgbClr val="000000">
                <a:alpha val="70000"/>
              </a:srgbClr>
            </a:outerShdw>
          </a:effectLst>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Overall view of CNNmodel"/>
          <p:cNvSpPr txBox="1"/>
          <p:nvPr>
            <p:ph type="title"/>
          </p:nvPr>
        </p:nvSpPr>
        <p:spPr>
          <a:prstGeom prst="rect">
            <a:avLst/>
          </a:prstGeom>
        </p:spPr>
        <p:txBody>
          <a:bodyPr/>
          <a:lstStyle>
            <a:lvl1pPr defTabSz="280924">
              <a:defRPr spc="-99" sz="9400">
                <a:solidFill>
                  <a:srgbClr val="535860"/>
                </a:solidFill>
                <a:latin typeface="Produkt Extralight"/>
                <a:ea typeface="Produkt Extralight"/>
                <a:cs typeface="Produkt Extralight"/>
                <a:sym typeface="Produkt Extralight"/>
              </a:defRPr>
            </a:lvl1pPr>
          </a:lstStyle>
          <a:p>
            <a:pPr/>
            <a:r>
              <a:t>Overall view of CNNmodel</a:t>
            </a:r>
          </a:p>
        </p:txBody>
      </p:sp>
      <p:sp>
        <p:nvSpPr>
          <p:cNvPr id="206" name="Slide bullet text"/>
          <p:cNvSpPr txBox="1"/>
          <p:nvPr>
            <p:ph type="body" idx="1"/>
          </p:nvPr>
        </p:nvSpPr>
        <p:spPr>
          <a:xfrm>
            <a:off x="1206500" y="4248503"/>
            <a:ext cx="21971000" cy="8256015"/>
          </a:xfrm>
          <a:prstGeom prst="rect">
            <a:avLst/>
          </a:prstGeom>
        </p:spPr>
        <p:txBody>
          <a:bodyPr lIns="50800" tIns="50800" rIns="50800" bIns="50800"/>
          <a:lstStyle/>
          <a:p>
            <a:pPr marL="457200" indent="-457200" defTabSz="355600">
              <a:spcBef>
                <a:spcPts val="4700"/>
              </a:spcBef>
              <a:buSzPct val="100000"/>
              <a:buChar char="•"/>
              <a:defRPr sz="4000">
                <a:latin typeface="Graphik Light"/>
                <a:ea typeface="Graphik Light"/>
                <a:cs typeface="Graphik Light"/>
                <a:sym typeface="Graphik Light"/>
              </a:defRPr>
            </a:pPr>
          </a:p>
        </p:txBody>
      </p:sp>
      <p:pic>
        <p:nvPicPr>
          <p:cNvPr id="207" name="gfg8.jpg" descr="gfg8.jpg"/>
          <p:cNvPicPr>
            <a:picLocks noChangeAspect="1"/>
          </p:cNvPicPr>
          <p:nvPr/>
        </p:nvPicPr>
        <p:blipFill>
          <a:blip r:embed="rId2">
            <a:extLst/>
          </a:blip>
          <a:stretch>
            <a:fillRect/>
          </a:stretch>
        </p:blipFill>
        <p:spPr>
          <a:xfrm>
            <a:off x="682592" y="2276562"/>
            <a:ext cx="22623240" cy="10829343"/>
          </a:xfrm>
          <a:prstGeom prst="rect">
            <a:avLst/>
          </a:prstGeom>
          <a:ln w="190500">
            <a:solidFill>
              <a:srgbClr val="E38300"/>
            </a:solidFill>
            <a:miter lim="400000"/>
          </a:ln>
          <a:effectLst>
            <a:outerShdw sx="100000" sy="100000" kx="0" ky="0" algn="b" rotWithShape="0" blurRad="50800" dist="25400" dir="3600000">
              <a:srgbClr val="000000">
                <a:alpha val="70000"/>
              </a:srgbClr>
            </a:outerShdw>
          </a:effectLst>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Step 5: Pre-Training the CNN model…"/>
          <p:cNvSpPr txBox="1"/>
          <p:nvPr>
            <p:ph type="title"/>
          </p:nvPr>
        </p:nvSpPr>
        <p:spPr>
          <a:xfrm>
            <a:off x="420493" y="383774"/>
            <a:ext cx="23369174" cy="4782812"/>
          </a:xfrm>
          <a:prstGeom prst="rect">
            <a:avLst/>
          </a:prstGeom>
        </p:spPr>
        <p:txBody>
          <a:bodyPr/>
          <a:lstStyle/>
          <a:p>
            <a:pPr defTabSz="619125">
              <a:lnSpc>
                <a:spcPct val="100000"/>
              </a:lnSpc>
              <a:defRPr spc="0" sz="4900" u="sng">
                <a:latin typeface="DIN Alternate Bold"/>
                <a:ea typeface="DIN Alternate Bold"/>
                <a:cs typeface="DIN Alternate Bold"/>
                <a:sym typeface="DIN Alternate Bold"/>
              </a:defRPr>
            </a:pPr>
            <a:r>
              <a:t>Step 5: Pre-Training the CNN model</a:t>
            </a:r>
          </a:p>
          <a:p>
            <a:pPr defTabSz="619125">
              <a:lnSpc>
                <a:spcPct val="100000"/>
              </a:lnSpc>
              <a:defRPr spc="0" sz="4900">
                <a:solidFill>
                  <a:srgbClr val="535860"/>
                </a:solidFill>
                <a:latin typeface="Microsoft Sans Serif"/>
                <a:ea typeface="Microsoft Sans Serif"/>
                <a:cs typeface="Microsoft Sans Serif"/>
                <a:sym typeface="Microsoft Sans Serif"/>
              </a:defRPr>
            </a:pPr>
            <a:r>
              <a:t>After building our model, let us create the ‘train_generator’ and ‘validation_generator’ to fit them to our model in the next step. We see that there are a total of 2200 images in the training set and 551 images in the test set.</a:t>
            </a:r>
          </a:p>
          <a:p>
            <a:pPr defTabSz="619125">
              <a:lnSpc>
                <a:spcPct val="100000"/>
              </a:lnSpc>
              <a:defRPr spc="0" sz="4100">
                <a:solidFill>
                  <a:srgbClr val="535860"/>
                </a:solidFill>
                <a:latin typeface="Microsoft Sans Serif"/>
                <a:ea typeface="Microsoft Sans Serif"/>
                <a:cs typeface="Microsoft Sans Serif"/>
                <a:sym typeface="Microsoft Sans Serif"/>
              </a:defRPr>
            </a:pPr>
            <a:r>
              <a:t>Found 2200 images belonging to 2 classes. </a:t>
            </a:r>
            <a:br/>
            <a:r>
              <a:t>Found 551 images belonging to 2 classes.</a:t>
            </a:r>
          </a:p>
        </p:txBody>
      </p:sp>
      <p:sp>
        <p:nvSpPr>
          <p:cNvPr id="210" name="Step 6: Training the CNN model…"/>
          <p:cNvSpPr txBox="1"/>
          <p:nvPr>
            <p:ph type="body" idx="1"/>
          </p:nvPr>
        </p:nvSpPr>
        <p:spPr>
          <a:xfrm>
            <a:off x="494151" y="4950328"/>
            <a:ext cx="22458874" cy="7782722"/>
          </a:xfrm>
          <a:prstGeom prst="rect">
            <a:avLst/>
          </a:prstGeom>
        </p:spPr>
        <p:txBody>
          <a:bodyPr lIns="50800" tIns="50800" rIns="50800" bIns="50800"/>
          <a:lstStyle/>
          <a:p>
            <a:pPr>
              <a:defRPr sz="4900" u="sng">
                <a:solidFill>
                  <a:srgbClr val="5F1E2C"/>
                </a:solidFill>
                <a:latin typeface="Microsoft Sans Serif"/>
                <a:ea typeface="Microsoft Sans Serif"/>
                <a:cs typeface="Microsoft Sans Serif"/>
                <a:sym typeface="Microsoft Sans Serif"/>
              </a:defRPr>
            </a:pPr>
            <a:r>
              <a:t>Step 6: Training the CNN model</a:t>
            </a:r>
          </a:p>
          <a:p>
            <a:pPr>
              <a:defRPr sz="3600">
                <a:latin typeface="Microsoft Sans Serif"/>
                <a:ea typeface="Microsoft Sans Serif"/>
                <a:cs typeface="Microsoft Sans Serif"/>
                <a:sym typeface="Microsoft Sans Serif"/>
              </a:defRPr>
            </a:pPr>
            <a:r>
              <a:t>This step is the main step where we fit our images in the training set and the test set to our Sequential model we built using keras library. I have trained the model for 10 epochs (iterations). However, we can train for more number of epochs to attain higher accuracy test there occurs over-fitting.</a:t>
            </a:r>
          </a:p>
          <a:p>
            <a:pPr>
              <a:defRPr b="1" sz="3600">
                <a:latin typeface="Menlo Regular"/>
                <a:ea typeface="Menlo Regular"/>
                <a:cs typeface="Menlo Regular"/>
                <a:sym typeface="Menlo Regular"/>
              </a:defRPr>
            </a:pPr>
          </a:p>
          <a:p>
            <a:pPr>
              <a:defRPr b="1" sz="3800">
                <a:latin typeface="Menlo Regular"/>
                <a:ea typeface="Menlo Regular"/>
                <a:cs typeface="Menlo Regular"/>
                <a:sym typeface="Menlo Regular"/>
              </a:defRPr>
            </a:pPr>
            <a:r>
              <a:t>history = model.fit_generator(train_generator,</a:t>
            </a:r>
          </a:p>
          <a:p>
            <a:pPr>
              <a:defRPr b="1" sz="3800">
                <a:latin typeface="Menlo Regular"/>
                <a:ea typeface="Menlo Regular"/>
                <a:cs typeface="Menlo Regular"/>
                <a:sym typeface="Menlo Regular"/>
              </a:defRPr>
            </a:pPr>
            <a:r>
              <a:t>                             epochs=10,</a:t>
            </a:r>
          </a:p>
          <a:p>
            <a:pPr>
              <a:defRPr b="1" sz="3800">
                <a:latin typeface="Menlo Regular"/>
                <a:ea typeface="Menlo Regular"/>
                <a:cs typeface="Menlo Regular"/>
                <a:sym typeface="Menlo Regular"/>
              </a:defRPr>
            </a:pPr>
            <a:r>
              <a:t>                             validation_data=validation_generator,</a:t>
            </a:r>
          </a:p>
          <a:p>
            <a:pPr>
              <a:defRPr b="1" sz="3800">
                <a:latin typeface="Menlo Regular"/>
                <a:ea typeface="Menlo Regular"/>
                <a:cs typeface="Menlo Regular"/>
                <a:sym typeface="Menlo Regular"/>
              </a:defRPr>
            </a:pPr>
            <a:r>
              <a:t>                             callbacks=[checkpoint])</a:t>
            </a:r>
          </a:p>
          <a:p>
            <a:pPr>
              <a:defRPr b="1" sz="3800">
                <a:latin typeface="Menlo Regular"/>
                <a:ea typeface="Menlo Regular"/>
                <a:cs typeface="Menlo Regular"/>
                <a:sym typeface="Menlo Regular"/>
              </a:defRPr>
            </a:pPr>
            <a:r>
              <a:t>Epoch 10/10</a:t>
            </a:r>
          </a:p>
          <a:p>
            <a:pPr>
              <a:defRPr b="1" sz="3800">
                <a:latin typeface="Menlo Regular"/>
                <a:ea typeface="Menlo Regular"/>
                <a:cs typeface="Menlo Regular"/>
                <a:sym typeface="Menlo Regular"/>
              </a:defRPr>
            </a:pPr>
            <a:r>
              <a:t>132/132 [==============================] - ETA: 0s - loss: 0.1913 - acc: 0.9392INFO:tensorflow:Assets written to: model2-010.model/assets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We see that after the 30th epoch, our model has an accuracy of 98.86% with the training set and an accuracy of 96.19% with the test set. This implies that it is well trained without any over-fitting."/>
          <p:cNvSpPr txBox="1"/>
          <p:nvPr>
            <p:ph type="title"/>
          </p:nvPr>
        </p:nvSpPr>
        <p:spPr>
          <a:xfrm>
            <a:off x="801659" y="635355"/>
            <a:ext cx="21971002" cy="1689102"/>
          </a:xfrm>
          <a:prstGeom prst="rect">
            <a:avLst/>
          </a:prstGeom>
        </p:spPr>
        <p:txBody>
          <a:bodyPr/>
          <a:lstStyle>
            <a:lvl1pPr defTabSz="511809">
              <a:lnSpc>
                <a:spcPct val="100000"/>
              </a:lnSpc>
              <a:defRPr spc="0" sz="3400">
                <a:solidFill>
                  <a:srgbClr val="535860"/>
                </a:solidFill>
                <a:latin typeface="Optima"/>
                <a:ea typeface="Optima"/>
                <a:cs typeface="Optima"/>
                <a:sym typeface="Optima"/>
              </a:defRPr>
            </a:lvl1pPr>
          </a:lstStyle>
          <a:p>
            <a:pPr/>
            <a:r>
              <a:t>We see that after the 30th epoch, our model has an accuracy of 98.86% with the training set and an accuracy of 96.19% with the test set. This implies that it is well trained without any over-fitting.</a:t>
            </a:r>
          </a:p>
        </p:txBody>
      </p:sp>
      <p:sp>
        <p:nvSpPr>
          <p:cNvPr id="213" name="Slide bullet text"/>
          <p:cNvSpPr txBox="1"/>
          <p:nvPr>
            <p:ph type="body" idx="1"/>
          </p:nvPr>
        </p:nvSpPr>
        <p:spPr>
          <a:xfrm>
            <a:off x="1206500" y="4248503"/>
            <a:ext cx="21971000" cy="8256015"/>
          </a:xfrm>
          <a:prstGeom prst="rect">
            <a:avLst/>
          </a:prstGeom>
        </p:spPr>
        <p:txBody>
          <a:bodyPr lIns="50800" tIns="50800" rIns="50800" bIns="50800"/>
          <a:lstStyle/>
          <a:p>
            <a:pPr marL="457200" indent="-457200" defTabSz="355600">
              <a:spcBef>
                <a:spcPts val="4700"/>
              </a:spcBef>
              <a:buSzPct val="100000"/>
              <a:buChar char="•"/>
              <a:defRPr sz="4000">
                <a:latin typeface="Graphik Light"/>
                <a:ea typeface="Graphik Light"/>
                <a:cs typeface="Graphik Light"/>
                <a:sym typeface="Graphik Light"/>
              </a:defRPr>
            </a:pPr>
          </a:p>
        </p:txBody>
      </p:sp>
      <p:pic>
        <p:nvPicPr>
          <p:cNvPr id="214" name="Screenshot 2024-04-03 at 5.21.37 PM.png" descr="Screenshot 2024-04-03 at 5.21.37 PM.png"/>
          <p:cNvPicPr>
            <a:picLocks noChangeAspect="1"/>
          </p:cNvPicPr>
          <p:nvPr/>
        </p:nvPicPr>
        <p:blipFill>
          <a:blip r:embed="rId2">
            <a:extLst/>
          </a:blip>
          <a:stretch>
            <a:fillRect/>
          </a:stretch>
        </p:blipFill>
        <p:spPr>
          <a:xfrm>
            <a:off x="-762582" y="-1600"/>
            <a:ext cx="26390238" cy="13719200"/>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Step 7: Labeling the Information…"/>
          <p:cNvSpPr txBox="1"/>
          <p:nvPr>
            <p:ph type="title"/>
          </p:nvPr>
        </p:nvSpPr>
        <p:spPr>
          <a:xfrm>
            <a:off x="925900" y="691118"/>
            <a:ext cx="22751420" cy="11568140"/>
          </a:xfrm>
          <a:prstGeom prst="rect">
            <a:avLst/>
          </a:prstGeom>
        </p:spPr>
        <p:txBody>
          <a:bodyPr/>
          <a:lstStyle/>
          <a:p>
            <a:pPr defTabSz="643888">
              <a:lnSpc>
                <a:spcPct val="100000"/>
              </a:lnSpc>
              <a:defRPr spc="0" sz="4200" u="sng">
                <a:solidFill>
                  <a:srgbClr val="EE220C"/>
                </a:solidFill>
                <a:latin typeface="DIN Alternate Bold"/>
                <a:ea typeface="DIN Alternate Bold"/>
                <a:cs typeface="DIN Alternate Bold"/>
                <a:sym typeface="DIN Alternate Bold"/>
              </a:defRPr>
            </a:pPr>
            <a:r>
              <a:t>Step 7: Labeling the Information</a:t>
            </a:r>
            <a:endParaRPr>
              <a:solidFill>
                <a:srgbClr val="535860"/>
              </a:solidFill>
            </a:endParaRPr>
          </a:p>
          <a:p>
            <a:pPr defTabSz="643888">
              <a:lnSpc>
                <a:spcPct val="100000"/>
              </a:lnSpc>
              <a:defRPr spc="0" sz="4200">
                <a:solidFill>
                  <a:srgbClr val="535860"/>
                </a:solidFill>
                <a:latin typeface="DIN Alternate Bold"/>
                <a:ea typeface="DIN Alternate Bold"/>
                <a:cs typeface="DIN Alternate Bold"/>
                <a:sym typeface="DIN Alternate Bold"/>
              </a:defRPr>
            </a:pPr>
            <a:r>
              <a:t>After building the model, we label two probabilities for our results. [‘0’ as ‘without_mask’ and ‘1’ as ‘with_mask’]. I am also setting the boundary rectangle color using the RGB values.[‘RED’ for ‘without_mask’ and ‘GREEN’ for ‘with_mask]</a:t>
            </a:r>
          </a:p>
          <a:p>
            <a:pPr defTabSz="643888">
              <a:lnSpc>
                <a:spcPct val="100000"/>
              </a:lnSpc>
              <a:defRPr spc="0" sz="4200">
                <a:solidFill>
                  <a:srgbClr val="535860"/>
                </a:solidFill>
                <a:latin typeface="DIN Alternate Bold"/>
                <a:ea typeface="DIN Alternate Bold"/>
                <a:cs typeface="DIN Alternate Bold"/>
                <a:sym typeface="DIN Alternate Bold"/>
              </a:defRPr>
            </a:pPr>
          </a:p>
          <a:p>
            <a:pPr defTabSz="643888">
              <a:lnSpc>
                <a:spcPct val="100000"/>
              </a:lnSpc>
              <a:defRPr spc="0" sz="4200">
                <a:solidFill>
                  <a:srgbClr val="535860"/>
                </a:solidFill>
                <a:latin typeface="DIN Alternate Bold"/>
                <a:ea typeface="DIN Alternate Bold"/>
                <a:cs typeface="DIN Alternate Bold"/>
                <a:sym typeface="DIN Alternate Bold"/>
              </a:defRPr>
            </a:pPr>
            <a:r>
              <a:t>labels_dict={0:’without_mask’,1:’with_mask’} </a:t>
            </a:r>
            <a:br/>
            <a:r>
              <a:t>color_dict={0:(0,0,255),1:(0,255,0)}</a:t>
            </a:r>
          </a:p>
          <a:p>
            <a:pPr defTabSz="643888">
              <a:lnSpc>
                <a:spcPct val="100000"/>
              </a:lnSpc>
              <a:defRPr spc="0" sz="4200">
                <a:solidFill>
                  <a:srgbClr val="535860"/>
                </a:solidFill>
                <a:latin typeface="DIN Alternate Bold"/>
                <a:ea typeface="DIN Alternate Bold"/>
                <a:cs typeface="DIN Alternate Bold"/>
                <a:sym typeface="DIN Alternate Bold"/>
              </a:defRPr>
            </a:pPr>
          </a:p>
          <a:p>
            <a:pPr defTabSz="643888">
              <a:lnSpc>
                <a:spcPct val="100000"/>
              </a:lnSpc>
              <a:defRPr spc="0" sz="4200" u="sng">
                <a:latin typeface="DIN Alternate Bold"/>
                <a:ea typeface="DIN Alternate Bold"/>
                <a:cs typeface="DIN Alternate Bold"/>
                <a:sym typeface="DIN Alternate Bold"/>
              </a:defRPr>
            </a:pPr>
            <a:r>
              <a:t>Step 8: Importing the Face detection Program</a:t>
            </a:r>
          </a:p>
          <a:p>
            <a:pPr defTabSz="643888">
              <a:lnSpc>
                <a:spcPct val="100000"/>
              </a:lnSpc>
              <a:defRPr spc="0" sz="4200">
                <a:solidFill>
                  <a:srgbClr val="535860"/>
                </a:solidFill>
                <a:latin typeface="DIN Alternate Bold"/>
                <a:ea typeface="DIN Alternate Bold"/>
                <a:cs typeface="DIN Alternate Bold"/>
                <a:sym typeface="DIN Alternate Bold"/>
              </a:defRPr>
            </a:pPr>
            <a:r>
              <a:t>After this, we intend to use it to detect if we are wearing a face mask using our PC’s webcam. For this, first, we need to implement face detection. In this, we are using the Haar Feature-based Cascade Classifiers to detect the facial features.</a:t>
            </a:r>
          </a:p>
          <a:p>
            <a:pPr defTabSz="643888">
              <a:lnSpc>
                <a:spcPct val="100000"/>
              </a:lnSpc>
              <a:defRPr spc="0" sz="4200">
                <a:solidFill>
                  <a:srgbClr val="535860"/>
                </a:solidFill>
                <a:latin typeface="DIN Alternate Bold"/>
                <a:ea typeface="DIN Alternate Bold"/>
                <a:cs typeface="DIN Alternate Bold"/>
                <a:sym typeface="DIN Alternate Bold"/>
              </a:defRPr>
            </a:pPr>
            <a:r>
              <a:t>face_clsfr=cv2.CascadeClassifier(‘haarcascade_frontalface_default.xml’)</a:t>
            </a:r>
          </a:p>
          <a:p>
            <a:pPr defTabSz="643888">
              <a:lnSpc>
                <a:spcPct val="100000"/>
              </a:lnSpc>
              <a:defRPr spc="0" sz="4200">
                <a:solidFill>
                  <a:srgbClr val="535860"/>
                </a:solidFill>
                <a:latin typeface="DIN Alternate Bold"/>
                <a:ea typeface="DIN Alternate Bold"/>
                <a:cs typeface="DIN Alternate Bold"/>
                <a:sym typeface="DIN Alternate Bold"/>
              </a:defRPr>
            </a:pPr>
          </a:p>
          <a:p>
            <a:pPr defTabSz="643888">
              <a:lnSpc>
                <a:spcPct val="100000"/>
              </a:lnSpc>
              <a:defRPr spc="0" sz="4200">
                <a:solidFill>
                  <a:srgbClr val="535860"/>
                </a:solidFill>
                <a:latin typeface="DIN Alternate Bold"/>
                <a:ea typeface="DIN Alternate Bold"/>
                <a:cs typeface="DIN Alternate Bold"/>
                <a:sym typeface="DIN Alternate Bold"/>
              </a:defRPr>
            </a:pPr>
            <a:r>
              <a:t>This cascade classifier is designed by OpenCV to detect the frontal face by training thousands of images. The .xml file for the same needs to be downloaded and used in detecting the face. We have uploaded the file to the GitHub repository.</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Step 9: Detecting the Faces with and without Masks…"/>
          <p:cNvSpPr txBox="1"/>
          <p:nvPr>
            <p:ph type="title"/>
          </p:nvPr>
        </p:nvSpPr>
        <p:spPr>
          <a:xfrm>
            <a:off x="1206500" y="382459"/>
            <a:ext cx="21971000" cy="4030840"/>
          </a:xfrm>
          <a:prstGeom prst="rect">
            <a:avLst/>
          </a:prstGeom>
        </p:spPr>
        <p:txBody>
          <a:bodyPr/>
          <a:lstStyle/>
          <a:p>
            <a:pPr defTabSz="487044">
              <a:lnSpc>
                <a:spcPct val="100000"/>
              </a:lnSpc>
              <a:defRPr b="1" spc="0" sz="3200" u="sng">
                <a:solidFill>
                  <a:srgbClr val="5F1A4B"/>
                </a:solidFill>
                <a:latin typeface="Menlo Regular"/>
                <a:ea typeface="Menlo Regular"/>
                <a:cs typeface="Menlo Regular"/>
                <a:sym typeface="Menlo Regular"/>
              </a:defRPr>
            </a:pPr>
            <a:r>
              <a:t>Step 9: Detecting the Faces with and without Masks</a:t>
            </a:r>
          </a:p>
          <a:p>
            <a:pPr defTabSz="487044">
              <a:lnSpc>
                <a:spcPct val="100000"/>
              </a:lnSpc>
              <a:defRPr spc="0" sz="3200">
                <a:solidFill>
                  <a:srgbClr val="535860"/>
                </a:solidFill>
                <a:latin typeface="Menlo Regular"/>
                <a:ea typeface="Menlo Regular"/>
                <a:cs typeface="Menlo Regular"/>
                <a:sym typeface="Menlo Regular"/>
              </a:defRPr>
            </a:pPr>
            <a:r>
              <a:t>In the last step, we use the OpenCV library to run an infinite loop to use our web camera in which we detect the face using the Cascade Classifier. The code </a:t>
            </a:r>
            <a:r>
              <a:rPr b="1"/>
              <a:t>webcam = cv2.VideoCapture(0) </a:t>
            </a:r>
            <a:r>
              <a:t>denotes the usage of webcam.</a:t>
            </a:r>
          </a:p>
          <a:p>
            <a:pPr defTabSz="487044">
              <a:lnSpc>
                <a:spcPct val="100000"/>
              </a:lnSpc>
              <a:defRPr spc="0" sz="3200">
                <a:solidFill>
                  <a:srgbClr val="535860"/>
                </a:solidFill>
                <a:latin typeface="Menlo Regular"/>
                <a:ea typeface="Menlo Regular"/>
                <a:cs typeface="Menlo Regular"/>
                <a:sym typeface="Menlo Regular"/>
              </a:defRPr>
            </a:pPr>
            <a:r>
              <a:t>The model will predict the possibility of each of the two classes </a:t>
            </a:r>
            <a:r>
              <a:rPr b="1"/>
              <a:t>([without_mask, with_mask])</a:t>
            </a:r>
            <a:r>
              <a:t>. Based on the higher probability, the label will be chosen and displayed around our faces.</a:t>
            </a:r>
          </a:p>
        </p:txBody>
      </p:sp>
      <p:pic>
        <p:nvPicPr>
          <p:cNvPr id="219" name="Screenshot 2024-04-03 at 5.31.03 PM.png" descr="Screenshot 2024-04-03 at 5.31.03 PM.png"/>
          <p:cNvPicPr>
            <a:picLocks noChangeAspect="1"/>
          </p:cNvPicPr>
          <p:nvPr/>
        </p:nvPicPr>
        <p:blipFill>
          <a:blip r:embed="rId2">
            <a:extLst/>
          </a:blip>
          <a:stretch>
            <a:fillRect/>
          </a:stretch>
        </p:blipFill>
        <p:spPr>
          <a:xfrm>
            <a:off x="781349" y="4242315"/>
            <a:ext cx="21971002" cy="7756754"/>
          </a:xfrm>
          <a:prstGeom prst="rect">
            <a:avLst/>
          </a:prstGeom>
          <a:ln w="63500">
            <a:solidFill>
              <a:srgbClr val="E38300"/>
            </a:solidFill>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Slide Title"/>
          <p:cNvSpPr txBox="1"/>
          <p:nvPr>
            <p:ph type="title"/>
          </p:nvPr>
        </p:nvSpPr>
        <p:spPr>
          <a:prstGeom prst="rect">
            <a:avLst/>
          </a:prstGeom>
        </p:spPr>
        <p:txBody>
          <a:bodyPr/>
          <a:lstStyle/>
          <a:p>
            <a:pPr/>
          </a:p>
        </p:txBody>
      </p:sp>
      <p:sp>
        <p:nvSpPr>
          <p:cNvPr id="222" name="Slide bullet text"/>
          <p:cNvSpPr txBox="1"/>
          <p:nvPr>
            <p:ph type="body" idx="1"/>
          </p:nvPr>
        </p:nvSpPr>
        <p:spPr>
          <a:xfrm>
            <a:off x="1206500" y="4248503"/>
            <a:ext cx="21971000" cy="8256015"/>
          </a:xfrm>
          <a:prstGeom prst="rect">
            <a:avLst/>
          </a:prstGeom>
        </p:spPr>
        <p:txBody>
          <a:bodyPr lIns="50800" tIns="50800" rIns="50800" bIns="50800"/>
          <a:lstStyle/>
          <a:p>
            <a:pPr marL="457200" indent="-457200" defTabSz="355600">
              <a:spcBef>
                <a:spcPts val="4700"/>
              </a:spcBef>
              <a:buSzPct val="100000"/>
              <a:buChar char="•"/>
              <a:defRPr sz="4000">
                <a:latin typeface="Graphik Light"/>
                <a:ea typeface="Graphik Light"/>
                <a:cs typeface="Graphik Light"/>
                <a:sym typeface="Graphik Light"/>
              </a:defRPr>
            </a:pPr>
          </a:p>
        </p:txBody>
      </p:sp>
      <p:pic>
        <p:nvPicPr>
          <p:cNvPr id="223" name="Screenshot 2024-04-03 at 5.31.11 PM.png" descr="Screenshot 2024-04-03 at 5.31.11 PM.png"/>
          <p:cNvPicPr>
            <a:picLocks noChangeAspect="1"/>
          </p:cNvPicPr>
          <p:nvPr/>
        </p:nvPicPr>
        <p:blipFill>
          <a:blip r:embed="rId2">
            <a:extLst/>
          </a:blip>
          <a:stretch>
            <a:fillRect/>
          </a:stretch>
        </p:blipFill>
        <p:spPr>
          <a:xfrm>
            <a:off x="-50209" y="164689"/>
            <a:ext cx="24384005" cy="8608652"/>
          </a:xfrm>
          <a:prstGeom prst="rect">
            <a:avLst/>
          </a:prstGeom>
          <a:ln w="12700">
            <a:miter lim="400000"/>
          </a:ln>
        </p:spPr>
      </p:pic>
      <p:pic>
        <p:nvPicPr>
          <p:cNvPr id="224" name="Screenshot 2024-04-03 at 5.33.42 PM.png" descr="Screenshot 2024-04-03 at 5.33.42 PM.png"/>
          <p:cNvPicPr>
            <a:picLocks noChangeAspect="1"/>
          </p:cNvPicPr>
          <p:nvPr/>
        </p:nvPicPr>
        <p:blipFill>
          <a:blip r:embed="rId3">
            <a:extLst/>
          </a:blip>
          <a:stretch>
            <a:fillRect/>
          </a:stretch>
        </p:blipFill>
        <p:spPr>
          <a:xfrm>
            <a:off x="-121302" y="8730595"/>
            <a:ext cx="24526192" cy="2684246"/>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With mask"/>
          <p:cNvSpPr txBox="1"/>
          <p:nvPr>
            <p:ph type="body" sz="quarter" idx="1"/>
          </p:nvPr>
        </p:nvSpPr>
        <p:spPr>
          <a:prstGeom prst="rect">
            <a:avLst/>
          </a:prstGeom>
        </p:spPr>
        <p:txBody>
          <a:bodyPr/>
          <a:lstStyle/>
          <a:p>
            <a:pPr/>
            <a:r>
              <a:t>With mask</a:t>
            </a:r>
          </a:p>
        </p:txBody>
      </p:sp>
      <p:sp>
        <p:nvSpPr>
          <p:cNvPr id="227" name="Results"/>
          <p:cNvSpPr txBox="1"/>
          <p:nvPr>
            <p:ph type="title"/>
          </p:nvPr>
        </p:nvSpPr>
        <p:spPr>
          <a:prstGeom prst="rect">
            <a:avLst/>
          </a:prstGeom>
        </p:spPr>
        <p:txBody>
          <a:bodyPr/>
          <a:lstStyle/>
          <a:p>
            <a:pPr/>
            <a:r>
              <a:t>Results</a:t>
            </a:r>
          </a:p>
        </p:txBody>
      </p:sp>
      <p:pic>
        <p:nvPicPr>
          <p:cNvPr id="228" name="Screenshot 2024-04-03 at 5.39.32 PM.png" descr="Screenshot 2024-04-03 at 5.39.32 PM.png"/>
          <p:cNvPicPr>
            <a:picLocks noChangeAspect="1"/>
          </p:cNvPicPr>
          <p:nvPr/>
        </p:nvPicPr>
        <p:blipFill>
          <a:blip r:embed="rId2">
            <a:extLst/>
          </a:blip>
          <a:stretch>
            <a:fillRect/>
          </a:stretch>
        </p:blipFill>
        <p:spPr>
          <a:xfrm>
            <a:off x="6038984" y="793692"/>
            <a:ext cx="16359365" cy="10224604"/>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No Mask"/>
          <p:cNvSpPr txBox="1"/>
          <p:nvPr>
            <p:ph type="title"/>
          </p:nvPr>
        </p:nvSpPr>
        <p:spPr>
          <a:prstGeom prst="rect">
            <a:avLst/>
          </a:prstGeom>
        </p:spPr>
        <p:txBody>
          <a:bodyPr/>
          <a:lstStyle/>
          <a:p>
            <a:pPr/>
            <a:r>
              <a:t>No Mask</a:t>
            </a:r>
          </a:p>
        </p:txBody>
      </p:sp>
      <p:pic>
        <p:nvPicPr>
          <p:cNvPr id="231" name="Screenshot 2024-04-03 at 5.35.50 PM.png" descr="Screenshot 2024-04-03 at 5.35.50 PM.png"/>
          <p:cNvPicPr>
            <a:picLocks noChangeAspect="1"/>
          </p:cNvPicPr>
          <p:nvPr/>
        </p:nvPicPr>
        <p:blipFill>
          <a:blip r:embed="rId2">
            <a:extLst/>
          </a:blip>
          <a:stretch>
            <a:fillRect/>
          </a:stretch>
        </p:blipFill>
        <p:spPr>
          <a:xfrm>
            <a:off x="7290881" y="691462"/>
            <a:ext cx="16051472" cy="10032170"/>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CONCLUSION"/>
          <p:cNvSpPr txBox="1"/>
          <p:nvPr>
            <p:ph type="title"/>
          </p:nvPr>
        </p:nvSpPr>
        <p:spPr>
          <a:prstGeom prst="rect">
            <a:avLst/>
          </a:prstGeom>
        </p:spPr>
        <p:txBody>
          <a:bodyPr/>
          <a:lstStyle/>
          <a:p>
            <a:pPr/>
            <a:r>
              <a:t>CONCLUSION</a:t>
            </a:r>
          </a:p>
        </p:txBody>
      </p:sp>
      <p:sp>
        <p:nvSpPr>
          <p:cNvPr id="234" name="In this Project, We had created a face mask detector using OpenCV, Keras/TensorFlow, and Deep Learning.…"/>
          <p:cNvSpPr txBox="1"/>
          <p:nvPr>
            <p:ph type="body" idx="1"/>
          </p:nvPr>
        </p:nvSpPr>
        <p:spPr>
          <a:xfrm>
            <a:off x="1206500" y="2625635"/>
            <a:ext cx="21971000" cy="9878883"/>
          </a:xfrm>
          <a:prstGeom prst="rect">
            <a:avLst/>
          </a:prstGeom>
        </p:spPr>
        <p:txBody>
          <a:bodyPr lIns="50800" tIns="50800" rIns="50800" bIns="50800"/>
          <a:lstStyle/>
          <a:p>
            <a:pPr marL="903065" indent="-895826" defTabSz="470534">
              <a:buSzPct val="100000"/>
              <a:buFont typeface="Arial"/>
              <a:buChar char="•"/>
              <a:defRPr sz="3100">
                <a:latin typeface="Rockwell"/>
                <a:ea typeface="Rockwell"/>
                <a:cs typeface="Rockwell"/>
                <a:sym typeface="Rockwell"/>
              </a:defRPr>
            </a:pPr>
            <a:r>
              <a:t>In this </a:t>
            </a:r>
            <a:r>
              <a:rPr spc="-100"/>
              <a:t>Project,</a:t>
            </a:r>
            <a:r>
              <a:rPr spc="800"/>
              <a:t> </a:t>
            </a:r>
            <a:r>
              <a:rPr spc="-200"/>
              <a:t>We</a:t>
            </a:r>
            <a:r>
              <a:t> </a:t>
            </a:r>
            <a:r>
              <a:rPr spc="-100"/>
              <a:t>had</a:t>
            </a:r>
            <a:r>
              <a:t> </a:t>
            </a:r>
            <a:r>
              <a:rPr spc="-100"/>
              <a:t>created</a:t>
            </a:r>
            <a:r>
              <a:rPr spc="100"/>
              <a:t> </a:t>
            </a:r>
            <a:r>
              <a:t>a </a:t>
            </a:r>
            <a:r>
              <a:rPr spc="-100"/>
              <a:t>face</a:t>
            </a:r>
            <a:r>
              <a:t> mask </a:t>
            </a:r>
            <a:r>
              <a:rPr spc="-100"/>
              <a:t>detector</a:t>
            </a:r>
            <a:r>
              <a:t> using</a:t>
            </a:r>
            <a:r>
              <a:rPr spc="-100"/>
              <a:t> OpenCV,</a:t>
            </a:r>
            <a:r>
              <a:t> Keras/TensorFlow, </a:t>
            </a:r>
            <a:r>
              <a:rPr spc="-100"/>
              <a:t>and</a:t>
            </a:r>
            <a:r>
              <a:t> </a:t>
            </a:r>
            <a:r>
              <a:rPr spc="-100"/>
              <a:t>Deep</a:t>
            </a:r>
            <a:r>
              <a:t> </a:t>
            </a:r>
            <a:r>
              <a:rPr spc="-100"/>
              <a:t>Learning.</a:t>
            </a:r>
            <a:endParaRPr sz="600"/>
          </a:p>
          <a:p>
            <a:pPr marL="903065" indent="-895826" defTabSz="470534">
              <a:buSzPct val="100000"/>
              <a:buFont typeface="Arial"/>
              <a:buChar char="•"/>
              <a:defRPr sz="3100">
                <a:latin typeface="Rockwell"/>
                <a:ea typeface="Rockwell"/>
                <a:cs typeface="Rockwell"/>
                <a:sym typeface="Rockwell"/>
              </a:defRPr>
            </a:pPr>
            <a:r>
              <a:t>To </a:t>
            </a:r>
            <a:r>
              <a:rPr spc="-100"/>
              <a:t>create</a:t>
            </a:r>
            <a:r>
              <a:rPr spc="900"/>
              <a:t> </a:t>
            </a:r>
            <a:r>
              <a:rPr spc="-100"/>
              <a:t>face</a:t>
            </a:r>
            <a:r>
              <a:rPr spc="100"/>
              <a:t> </a:t>
            </a:r>
            <a:r>
              <a:t>mask </a:t>
            </a:r>
            <a:r>
              <a:rPr spc="-100"/>
              <a:t>detector,</a:t>
            </a:r>
            <a:r>
              <a:t> </a:t>
            </a:r>
            <a:r>
              <a:rPr spc="-100"/>
              <a:t>we</a:t>
            </a:r>
            <a:r>
              <a:t> </a:t>
            </a:r>
            <a:r>
              <a:rPr spc="-100"/>
              <a:t>trained</a:t>
            </a:r>
            <a:r>
              <a:t> a </a:t>
            </a:r>
            <a:r>
              <a:rPr spc="-100"/>
              <a:t>two-class</a:t>
            </a:r>
            <a:r>
              <a:t> model of </a:t>
            </a:r>
            <a:r>
              <a:rPr spc="-100"/>
              <a:t>people</a:t>
            </a:r>
            <a:r>
              <a:t> </a:t>
            </a:r>
            <a:r>
              <a:rPr spc="-100"/>
              <a:t>wearing</a:t>
            </a:r>
            <a:r>
              <a:t> </a:t>
            </a:r>
            <a:r>
              <a:rPr spc="-100"/>
              <a:t>masks</a:t>
            </a:r>
            <a:r>
              <a:t> </a:t>
            </a:r>
            <a:r>
              <a:rPr spc="-100"/>
              <a:t>and</a:t>
            </a:r>
            <a:r>
              <a:t> </a:t>
            </a:r>
            <a:r>
              <a:rPr spc="-100"/>
              <a:t>people</a:t>
            </a:r>
            <a:r>
              <a:t> not </a:t>
            </a:r>
            <a:r>
              <a:rPr spc="-100"/>
              <a:t>wearing</a:t>
            </a:r>
            <a:r>
              <a:t> </a:t>
            </a:r>
            <a:r>
              <a:rPr spc="-100"/>
              <a:t>masks.</a:t>
            </a:r>
            <a:endParaRPr sz="600"/>
          </a:p>
          <a:p>
            <a:pPr marL="903065" indent="-895826" defTabSz="470534">
              <a:buSzPct val="100000"/>
              <a:buFont typeface="Arial"/>
              <a:buChar char="•"/>
              <a:defRPr sz="3100">
                <a:latin typeface="Rockwell"/>
                <a:ea typeface="Rockwell"/>
                <a:cs typeface="Rockwell"/>
                <a:sym typeface="Rockwell"/>
              </a:defRPr>
            </a:pPr>
            <a:r>
              <a:t>We </a:t>
            </a:r>
            <a:r>
              <a:rPr spc="-100"/>
              <a:t>fine-tuned</a:t>
            </a:r>
            <a:r>
              <a:t> OUR model on our mask/no </a:t>
            </a:r>
            <a:r>
              <a:rPr spc="-100"/>
              <a:t>mask</a:t>
            </a:r>
            <a:r>
              <a:t> </a:t>
            </a:r>
            <a:r>
              <a:rPr spc="-100"/>
              <a:t>dataset</a:t>
            </a:r>
            <a:r>
              <a:t> </a:t>
            </a:r>
            <a:r>
              <a:rPr spc="-100"/>
              <a:t>and</a:t>
            </a:r>
            <a:r>
              <a:t> </a:t>
            </a:r>
            <a:r>
              <a:rPr spc="-100"/>
              <a:t>obtained</a:t>
            </a:r>
            <a:r>
              <a:t> a </a:t>
            </a:r>
            <a:r>
              <a:rPr spc="-100"/>
              <a:t>classifier</a:t>
            </a:r>
            <a:r>
              <a:rPr spc="100"/>
              <a:t> </a:t>
            </a:r>
            <a:r>
              <a:t>that </a:t>
            </a:r>
            <a:r>
              <a:rPr spc="-100"/>
              <a:t>is</a:t>
            </a:r>
            <a:r>
              <a:t> </a:t>
            </a:r>
            <a:r>
              <a:rPr>
                <a:latin typeface="Rockwell Bold"/>
                <a:ea typeface="Rockwell Bold"/>
                <a:cs typeface="Rockwell Bold"/>
                <a:sym typeface="Rockwell Bold"/>
              </a:rPr>
              <a:t>~93% </a:t>
            </a:r>
            <a:r>
              <a:rPr spc="-100">
                <a:latin typeface="Rockwell Bold"/>
                <a:ea typeface="Rockwell Bold"/>
                <a:cs typeface="Rockwell Bold"/>
                <a:sym typeface="Rockwell Bold"/>
              </a:rPr>
              <a:t>accurate.</a:t>
            </a:r>
            <a:endParaRPr sz="600"/>
          </a:p>
          <a:p>
            <a:pPr marL="903065" indent="-895826" defTabSz="470534">
              <a:buSzPct val="100000"/>
              <a:buFont typeface="Arial"/>
              <a:buChar char="•"/>
              <a:defRPr sz="3100">
                <a:latin typeface="Rockwell"/>
                <a:ea typeface="Rockwell"/>
                <a:cs typeface="Rockwell"/>
                <a:sym typeface="Rockwell"/>
              </a:defRPr>
            </a:pPr>
            <a:r>
              <a:t>We </a:t>
            </a:r>
            <a:r>
              <a:rPr spc="-100"/>
              <a:t>then</a:t>
            </a:r>
            <a:r>
              <a:t> took this</a:t>
            </a:r>
            <a:r>
              <a:rPr spc="-100"/>
              <a:t> face</a:t>
            </a:r>
            <a:r>
              <a:t> mask </a:t>
            </a:r>
            <a:r>
              <a:rPr spc="-100"/>
              <a:t>classifier</a:t>
            </a:r>
            <a:r>
              <a:t> </a:t>
            </a:r>
            <a:r>
              <a:rPr spc="-100"/>
              <a:t>and</a:t>
            </a:r>
            <a:r>
              <a:t> </a:t>
            </a:r>
            <a:r>
              <a:rPr spc="-100"/>
              <a:t>applied</a:t>
            </a:r>
            <a:r>
              <a:t> it to </a:t>
            </a:r>
            <a:r>
              <a:rPr spc="-100"/>
              <a:t>both</a:t>
            </a:r>
            <a:r>
              <a:t> </a:t>
            </a:r>
            <a:r>
              <a:rPr spc="-100"/>
              <a:t>images</a:t>
            </a:r>
            <a:r>
              <a:t> </a:t>
            </a:r>
            <a:r>
              <a:rPr spc="-100"/>
              <a:t>by:</a:t>
            </a:r>
            <a:endParaRPr sz="600"/>
          </a:p>
          <a:p>
            <a:pPr indent="202692" defTabSz="470534">
              <a:defRPr sz="3100">
                <a:latin typeface="Rockwell"/>
                <a:ea typeface="Rockwell"/>
                <a:cs typeface="Rockwell"/>
                <a:sym typeface="Rockwell"/>
              </a:defRPr>
            </a:pPr>
            <a:r>
              <a:t>Detecting faces in images  Extracting each individual face</a:t>
            </a:r>
            <a:endParaRPr sz="600"/>
          </a:p>
          <a:p>
            <a:pPr marL="903065" indent="-895826" defTabSz="470534">
              <a:buSzPct val="100000"/>
              <a:buFont typeface="Arial"/>
              <a:buChar char="•"/>
              <a:defRPr sz="3100">
                <a:latin typeface="Rockwell"/>
                <a:ea typeface="Rockwell"/>
                <a:cs typeface="Rockwell"/>
                <a:sym typeface="Rockwell"/>
              </a:defRPr>
            </a:pPr>
            <a:r>
              <a:t>Applying our</a:t>
            </a:r>
            <a:r>
              <a:rPr spc="-100"/>
              <a:t> </a:t>
            </a:r>
            <a:r>
              <a:t>face mask</a:t>
            </a:r>
            <a:r>
              <a:rPr spc="-100"/>
              <a:t> </a:t>
            </a:r>
            <a:r>
              <a:t>classifier</a:t>
            </a:r>
            <a:endParaRPr sz="600"/>
          </a:p>
          <a:p>
            <a:pPr marL="903065" indent="-895826" defTabSz="470534">
              <a:buSzPct val="100000"/>
              <a:buFont typeface="Arial"/>
              <a:buChar char="•"/>
              <a:defRPr sz="3100">
                <a:latin typeface="Rockwell"/>
                <a:ea typeface="Rockwell"/>
                <a:cs typeface="Rockwell"/>
                <a:sym typeface="Rockwell"/>
              </a:defRPr>
            </a:pPr>
            <a:r>
              <a:t>Our</a:t>
            </a:r>
            <a:r>
              <a:rPr spc="-100"/>
              <a:t> </a:t>
            </a:r>
            <a:r>
              <a:t>face mask detector is accurate,</a:t>
            </a:r>
            <a:r>
              <a:rPr spc="100"/>
              <a:t> </a:t>
            </a:r>
            <a:r>
              <a:t>and since we used the MobileNetV2 architecture,</a:t>
            </a:r>
            <a:r>
              <a:rPr spc="100"/>
              <a:t> </a:t>
            </a:r>
            <a:r>
              <a:rPr spc="-100"/>
              <a:t>it’s </a:t>
            </a:r>
            <a:r>
              <a:t>also computationally efficient,</a:t>
            </a:r>
            <a:endParaRPr sz="600"/>
          </a:p>
          <a:p>
            <a:pPr indent="202692" defTabSz="470534">
              <a:defRPr sz="3100">
                <a:latin typeface="Rockwell"/>
                <a:ea typeface="Rockwell"/>
                <a:cs typeface="Rockwell"/>
                <a:sym typeface="Rockwell"/>
              </a:defRPr>
            </a:pPr>
            <a:r>
              <a:t>making it </a:t>
            </a:r>
            <a:r>
              <a:rPr spc="-100"/>
              <a:t>easier</a:t>
            </a:r>
            <a:r>
              <a:t> to </a:t>
            </a:r>
            <a:r>
              <a:rPr spc="-100"/>
              <a:t>deploy</a:t>
            </a:r>
            <a:r>
              <a:t> the </a:t>
            </a:r>
            <a:r>
              <a:rPr spc="-100"/>
              <a:t>model</a:t>
            </a:r>
            <a:r>
              <a:t> to </a:t>
            </a:r>
            <a:r>
              <a:rPr spc="-100"/>
              <a:t>embedded</a:t>
            </a:r>
            <a:r>
              <a:t> </a:t>
            </a:r>
            <a:r>
              <a:rPr spc="-100"/>
              <a:t>systems</a:t>
            </a:r>
            <a:r>
              <a:rPr spc="100"/>
              <a:t> </a:t>
            </a:r>
            <a:r>
              <a:rPr spc="-100"/>
              <a:t>(Raspberry</a:t>
            </a:r>
            <a:r>
              <a:t> Pi,</a:t>
            </a:r>
            <a:r>
              <a:rPr spc="-100"/>
              <a:t> Google</a:t>
            </a:r>
            <a:r>
              <a:t> </a:t>
            </a:r>
            <a:r>
              <a:rPr spc="-100"/>
              <a:t>Coral,</a:t>
            </a:r>
            <a:r>
              <a:rPr spc="100"/>
              <a:t> </a:t>
            </a:r>
            <a:r>
              <a:t>Jetosn,</a:t>
            </a:r>
            <a:r>
              <a:rPr spc="-100"/>
              <a:t> Nano,</a:t>
            </a:r>
            <a:r>
              <a:t> </a:t>
            </a:r>
            <a:r>
              <a:rPr spc="-100"/>
              <a:t>etc.).</a:t>
            </a:r>
            <a:endParaRPr sz="600"/>
          </a:p>
          <a:p>
            <a:pPr defTabSz="470534">
              <a:defRPr sz="900">
                <a:latin typeface="Rockwell"/>
                <a:ea typeface="Rockwell"/>
                <a:cs typeface="Rockwell"/>
                <a:sym typeface="Rockwell"/>
              </a:defRPr>
            </a:pPr>
          </a:p>
          <a:p>
            <a:pPr marL="903065" indent="-895826" defTabSz="470534">
              <a:buSzPct val="100000"/>
              <a:buFont typeface="Arial"/>
              <a:buChar char="•"/>
              <a:defRPr sz="3100">
                <a:latin typeface="Rockwell"/>
                <a:ea typeface="Rockwell"/>
                <a:cs typeface="Rockwell"/>
                <a:sym typeface="Rockwell"/>
              </a:defRPr>
            </a:pPr>
            <a:r>
              <a:t>Corporate giants from various verticals</a:t>
            </a:r>
            <a:r>
              <a:rPr spc="100"/>
              <a:t> </a:t>
            </a:r>
            <a:r>
              <a:t>are turning to</a:t>
            </a:r>
            <a:r>
              <a:rPr spc="-200"/>
              <a:t> </a:t>
            </a:r>
            <a:r>
              <a:t>AI and </a:t>
            </a:r>
            <a:r>
              <a:rPr spc="-100"/>
              <a:t>ML,</a:t>
            </a:r>
            <a:r>
              <a:t> leveraging</a:t>
            </a:r>
            <a:r>
              <a:rPr spc="100"/>
              <a:t> </a:t>
            </a:r>
            <a:r>
              <a:t>technology at the service of humanity amid the  pandemic.</a:t>
            </a:r>
            <a:r>
              <a:rPr spc="100"/>
              <a:t> </a:t>
            </a:r>
            <a:r>
              <a:t>Digital</a:t>
            </a:r>
            <a:r>
              <a:rPr spc="100"/>
              <a:t> </a:t>
            </a:r>
            <a:r>
              <a:t>product development</a:t>
            </a:r>
            <a:r>
              <a:rPr spc="100"/>
              <a:t> </a:t>
            </a:r>
            <a:r>
              <a:t>companies are launching mask detection</a:t>
            </a:r>
            <a:r>
              <a:rPr spc="-100"/>
              <a:t> </a:t>
            </a:r>
            <a:r>
              <a:t>API services that enable developers</a:t>
            </a:r>
            <a:r>
              <a:rPr spc="100"/>
              <a:t> </a:t>
            </a:r>
            <a:r>
              <a:t>to build </a:t>
            </a:r>
            <a:r>
              <a:rPr spc="-800"/>
              <a:t> </a:t>
            </a:r>
            <a:r>
              <a:t>a face mask detection</a:t>
            </a:r>
            <a:r>
              <a:rPr spc="100"/>
              <a:t> </a:t>
            </a:r>
            <a:r>
              <a:rPr spc="-100"/>
              <a:t>system</a:t>
            </a:r>
            <a:r>
              <a:rPr spc="100"/>
              <a:t> </a:t>
            </a:r>
            <a:r>
              <a:t>quickly to serve the community amid the crisis.</a:t>
            </a:r>
            <a:r>
              <a:rPr spc="-100"/>
              <a:t> </a:t>
            </a:r>
            <a:r>
              <a:t>The technology assures reliable</a:t>
            </a:r>
            <a:r>
              <a:rPr spc="100"/>
              <a:t> </a:t>
            </a:r>
            <a:r>
              <a:t>and real-time  face detection of users wearing masks. Besides, the </a:t>
            </a:r>
            <a:r>
              <a:rPr spc="-100"/>
              <a:t>system</a:t>
            </a:r>
            <a:r>
              <a:rPr spc="100"/>
              <a:t> </a:t>
            </a:r>
            <a:r>
              <a:t>is easy to deploy into any existing </a:t>
            </a:r>
            <a:r>
              <a:rPr spc="-100"/>
              <a:t>system</a:t>
            </a:r>
            <a:r>
              <a:rPr spc="100"/>
              <a:t> </a:t>
            </a:r>
            <a:r>
              <a:t>of a business while  keeping the safety and privacy of users’</a:t>
            </a:r>
            <a:r>
              <a:rPr spc="-200"/>
              <a:t> </a:t>
            </a:r>
            <a:r>
              <a:t>data. So</a:t>
            </a:r>
            <a:r>
              <a:rPr spc="-100"/>
              <a:t> </a:t>
            </a:r>
            <a:r>
              <a:t>the face mask detection </a:t>
            </a:r>
            <a:r>
              <a:rPr spc="-100"/>
              <a:t>system</a:t>
            </a:r>
            <a:r>
              <a:rPr spc="100"/>
              <a:t> </a:t>
            </a:r>
            <a:r>
              <a:t>is going to be the leading digital solution</a:t>
            </a:r>
            <a:r>
              <a:rPr spc="100"/>
              <a:t> </a:t>
            </a:r>
            <a:r>
              <a:t>for </a:t>
            </a:r>
            <a:r>
              <a:rPr spc="-800"/>
              <a:t> </a:t>
            </a:r>
            <a:r>
              <a:t>most industries, especially retail,</a:t>
            </a:r>
            <a:r>
              <a:rPr spc="100"/>
              <a:t> </a:t>
            </a:r>
            <a:r>
              <a:t>healthcare,</a:t>
            </a:r>
            <a:r>
              <a:rPr spc="100"/>
              <a:t> </a:t>
            </a:r>
            <a:r>
              <a:t>and corporate</a:t>
            </a:r>
            <a:r>
              <a:rPr spc="100"/>
              <a:t> </a:t>
            </a:r>
            <a:r>
              <a:t>sectors. Discover how we can help </a:t>
            </a:r>
            <a:r>
              <a:rPr spc="-100"/>
              <a:t>you</a:t>
            </a:r>
            <a:r>
              <a:rPr spc="100"/>
              <a:t> </a:t>
            </a:r>
            <a:r>
              <a:t>to serve the communities  with the help of digital solutions.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4" name="4506522_7e96.jpg" descr="4506522_7e96.jpg"/>
          <p:cNvPicPr>
            <a:picLocks noChangeAspect="1"/>
          </p:cNvPicPr>
          <p:nvPr>
            <p:ph type="pic" idx="21"/>
          </p:nvPr>
        </p:nvPicPr>
        <p:blipFill>
          <a:blip r:embed="rId2">
            <a:extLst/>
          </a:blip>
          <a:srcRect l="28663" t="0" r="22103" b="0"/>
          <a:stretch>
            <a:fillRect/>
          </a:stretch>
        </p:blipFill>
        <p:spPr>
          <a:xfrm>
            <a:off x="12382500" y="0"/>
            <a:ext cx="12001500" cy="13716000"/>
          </a:xfrm>
          <a:prstGeom prst="rect">
            <a:avLst/>
          </a:prstGeom>
        </p:spPr>
      </p:pic>
      <p:sp>
        <p:nvSpPr>
          <p:cNvPr id="175" name="INTRODUCTION"/>
          <p:cNvSpPr txBox="1"/>
          <p:nvPr>
            <p:ph type="title"/>
          </p:nvPr>
        </p:nvSpPr>
        <p:spPr>
          <a:prstGeom prst="rect">
            <a:avLst/>
          </a:prstGeom>
        </p:spPr>
        <p:txBody>
          <a:bodyPr/>
          <a:lstStyle>
            <a:lvl1pPr>
              <a:defRPr sz="9000"/>
            </a:lvl1pPr>
          </a:lstStyle>
          <a:p>
            <a:pPr/>
            <a:r>
              <a:t>INTRODUCTION</a:t>
            </a:r>
          </a:p>
        </p:txBody>
      </p:sp>
      <p:sp>
        <p:nvSpPr>
          <p:cNvPr id="176" name="In this project we have used OpenCV, Keras/TensorFlow, and Deep Learning.We introduce a mask face detection model that is  based on computer vision and deep learning. The proposed model can be integrated with cameras to i surveillance mpede the  COVID-19"/>
          <p:cNvSpPr txBox="1"/>
          <p:nvPr>
            <p:ph type="body" sz="half" idx="1"/>
          </p:nvPr>
        </p:nvSpPr>
        <p:spPr>
          <a:xfrm>
            <a:off x="1206500" y="2654025"/>
            <a:ext cx="9779000" cy="9850492"/>
          </a:xfrm>
          <a:prstGeom prst="rect">
            <a:avLst/>
          </a:prstGeom>
        </p:spPr>
        <p:txBody>
          <a:bodyPr lIns="50800" tIns="50800" rIns="50800" bIns="50800"/>
          <a:lstStyle/>
          <a:p>
            <a:pPr marL="65517" marR="3911" indent="3913" algn="just" defTabSz="704087">
              <a:defRPr spc="-99" sz="4700">
                <a:solidFill>
                  <a:srgbClr val="000000"/>
                </a:solidFill>
                <a:latin typeface="Times New Roman"/>
                <a:ea typeface="Times New Roman"/>
                <a:cs typeface="Times New Roman"/>
                <a:sym typeface="Times New Roman"/>
              </a:defRPr>
            </a:pPr>
            <a:r>
              <a:t>In this </a:t>
            </a:r>
            <a:r>
              <a:rPr spc="0"/>
              <a:t>project </a:t>
            </a:r>
            <a:r>
              <a:t>we </a:t>
            </a:r>
            <a:r>
              <a:rPr spc="0"/>
              <a:t>have </a:t>
            </a:r>
            <a:r>
              <a:t>used </a:t>
            </a:r>
            <a:r>
              <a:rPr b="1"/>
              <a:t>OpenCV, Keras/TensorFlow, and Deep Learning.</a:t>
            </a:r>
            <a:r>
              <a:t>We </a:t>
            </a:r>
            <a:r>
              <a:rPr spc="0"/>
              <a:t>introduce a mask face detection model that </a:t>
            </a:r>
            <a:r>
              <a:t>is </a:t>
            </a:r>
            <a:r>
              <a:rPr spc="0"/>
              <a:t> </a:t>
            </a:r>
            <a:r>
              <a:t>based on </a:t>
            </a:r>
            <a:r>
              <a:rPr spc="0"/>
              <a:t>computer vision </a:t>
            </a:r>
            <a:r>
              <a:t>and deep learning. The proposed </a:t>
            </a:r>
            <a:r>
              <a:rPr spc="0"/>
              <a:t>model </a:t>
            </a:r>
            <a:r>
              <a:t>can </a:t>
            </a:r>
            <a:r>
              <a:rPr spc="0"/>
              <a:t>be </a:t>
            </a:r>
            <a:r>
              <a:t>integrated with cameras </a:t>
            </a:r>
            <a:r>
              <a:rPr spc="0"/>
              <a:t>to i</a:t>
            </a:r>
            <a:r>
              <a:t> </a:t>
            </a:r>
            <a:r>
              <a:rPr spc="0"/>
              <a:t>surveillance mpede the  </a:t>
            </a:r>
            <a:r>
              <a:t>COVID-19 </a:t>
            </a:r>
            <a:r>
              <a:rPr spc="0"/>
              <a:t>transmission by allowing the detection of people who are wearing masks not wearing face masks. The model is  </a:t>
            </a:r>
            <a:r>
              <a:t>integration</a:t>
            </a:r>
            <a:r>
              <a:rPr spc="0"/>
              <a:t> </a:t>
            </a:r>
            <a:r>
              <a:t>between</a:t>
            </a:r>
            <a:r>
              <a:rPr spc="0"/>
              <a:t> </a:t>
            </a:r>
            <a:r>
              <a:t>deep</a:t>
            </a:r>
            <a:r>
              <a:rPr spc="0"/>
              <a:t> </a:t>
            </a:r>
            <a:r>
              <a:t>learning</a:t>
            </a:r>
            <a:r>
              <a:rPr spc="0"/>
              <a:t> </a:t>
            </a:r>
            <a:r>
              <a:t>and</a:t>
            </a:r>
            <a:r>
              <a:rPr spc="0"/>
              <a:t> </a:t>
            </a:r>
            <a:r>
              <a:t>classical</a:t>
            </a:r>
            <a:r>
              <a:rPr spc="0"/>
              <a:t> </a:t>
            </a:r>
            <a:r>
              <a:t>machine</a:t>
            </a:r>
            <a:r>
              <a:rPr spc="0"/>
              <a:t> </a:t>
            </a:r>
            <a:r>
              <a:t>learning</a:t>
            </a:r>
            <a:r>
              <a:rPr spc="0"/>
              <a:t> </a:t>
            </a:r>
            <a:r>
              <a:t>techniques</a:t>
            </a:r>
            <a:r>
              <a:rPr spc="0"/>
              <a:t> with </a:t>
            </a:r>
            <a:r>
              <a:t>opencv,</a:t>
            </a:r>
            <a:r>
              <a:rPr spc="0"/>
              <a:t> tensor flow </a:t>
            </a:r>
            <a:r>
              <a:t>and</a:t>
            </a:r>
            <a:r>
              <a:rPr spc="0"/>
              <a:t> </a:t>
            </a:r>
            <a:r>
              <a:t>keras.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REFERENCES"/>
          <p:cNvSpPr txBox="1"/>
          <p:nvPr>
            <p:ph type="title"/>
          </p:nvPr>
        </p:nvSpPr>
        <p:spPr>
          <a:prstGeom prst="rect">
            <a:avLst/>
          </a:prstGeom>
        </p:spPr>
        <p:txBody>
          <a:bodyPr/>
          <a:lstStyle>
            <a:lvl1pPr>
              <a:defRPr>
                <a:solidFill>
                  <a:srgbClr val="8B5C5C"/>
                </a:solidFill>
              </a:defRPr>
            </a:lvl1pPr>
          </a:lstStyle>
          <a:p>
            <a:pPr/>
            <a:r>
              <a:t>REFERENCES</a:t>
            </a:r>
          </a:p>
        </p:txBody>
      </p:sp>
      <p:sp>
        <p:nvSpPr>
          <p:cNvPr id="237" name="P. A. Rota, M. S. Oberste, S. S. Monroe, W. A. Nix, R. Campagnoli, J. P. Icenogle, S. Penaranda, B. Bankamp,K. Maher, M.-h. Chenet al.,  “Characterization of a novel coronavirus associated with severe acute respiratorysyndrome,”science, vol. 300, no. 562"/>
          <p:cNvSpPr txBox="1"/>
          <p:nvPr>
            <p:ph type="body" idx="1"/>
          </p:nvPr>
        </p:nvSpPr>
        <p:spPr>
          <a:xfrm>
            <a:off x="1206500" y="2379785"/>
            <a:ext cx="21971000" cy="10440404"/>
          </a:xfrm>
          <a:prstGeom prst="rect">
            <a:avLst/>
          </a:prstGeom>
        </p:spPr>
        <p:txBody>
          <a:bodyPr lIns="50800" tIns="50800" rIns="50800" bIns="50800"/>
          <a:lstStyle/>
          <a:p>
            <a:pPr marL="612518" indent="-605787" defTabSz="188466">
              <a:spcBef>
                <a:spcPts val="2400"/>
              </a:spcBef>
              <a:buSzPct val="100000"/>
              <a:buFont typeface="Arial"/>
              <a:buChar char="•"/>
              <a:defRPr sz="2300">
                <a:latin typeface="Rockwell"/>
                <a:ea typeface="Rockwell"/>
                <a:cs typeface="Rockwell"/>
                <a:sym typeface="Rockwell"/>
              </a:defRPr>
            </a:pPr>
            <a:r>
              <a:t>P. </a:t>
            </a:r>
            <a:r>
              <a:rPr spc="-100"/>
              <a:t>A. </a:t>
            </a:r>
            <a:r>
              <a:t>Rota, </a:t>
            </a:r>
            <a:r>
              <a:rPr spc="-100"/>
              <a:t>M.</a:t>
            </a:r>
            <a:r>
              <a:t> </a:t>
            </a:r>
            <a:r>
              <a:rPr spc="-100"/>
              <a:t>S.</a:t>
            </a:r>
            <a:r>
              <a:t> </a:t>
            </a:r>
            <a:r>
              <a:rPr spc="-100"/>
              <a:t>Oberste,</a:t>
            </a:r>
            <a:r>
              <a:t> </a:t>
            </a:r>
            <a:r>
              <a:rPr spc="-100"/>
              <a:t>S.</a:t>
            </a:r>
            <a:r>
              <a:t> </a:t>
            </a:r>
            <a:r>
              <a:rPr spc="-100"/>
              <a:t>S. Monroe, </a:t>
            </a:r>
            <a:r>
              <a:rPr spc="-200"/>
              <a:t>W. </a:t>
            </a:r>
            <a:r>
              <a:rPr spc="-100"/>
              <a:t>A.</a:t>
            </a:r>
            <a:r>
              <a:t> Nix,</a:t>
            </a:r>
            <a:r>
              <a:rPr spc="-100"/>
              <a:t> </a:t>
            </a:r>
            <a:r>
              <a:t>R. </a:t>
            </a:r>
            <a:r>
              <a:rPr spc="-100"/>
              <a:t>Campagnoli,</a:t>
            </a:r>
            <a:r>
              <a:t> J.</a:t>
            </a:r>
            <a:r>
              <a:rPr spc="-100"/>
              <a:t> </a:t>
            </a:r>
            <a:r>
              <a:t>P. </a:t>
            </a:r>
            <a:r>
              <a:rPr spc="-100"/>
              <a:t>Icenogle,</a:t>
            </a:r>
            <a:r>
              <a:rPr spc="100"/>
              <a:t> </a:t>
            </a:r>
            <a:r>
              <a:rPr spc="-100"/>
              <a:t>S.</a:t>
            </a:r>
            <a:r>
              <a:t> </a:t>
            </a:r>
            <a:r>
              <a:rPr spc="-100"/>
              <a:t>Penaranda,</a:t>
            </a:r>
            <a:r>
              <a:t> </a:t>
            </a:r>
            <a:r>
              <a:rPr spc="-100"/>
              <a:t>B.</a:t>
            </a:r>
            <a:r>
              <a:t> </a:t>
            </a:r>
            <a:r>
              <a:rPr spc="-100"/>
              <a:t>Bankamp,K.</a:t>
            </a:r>
            <a:r>
              <a:t> </a:t>
            </a:r>
            <a:r>
              <a:rPr spc="-100"/>
              <a:t>Maher,</a:t>
            </a:r>
            <a:r>
              <a:t> </a:t>
            </a:r>
            <a:r>
              <a:rPr spc="-100"/>
              <a:t>M.-h.</a:t>
            </a:r>
            <a:r>
              <a:t> </a:t>
            </a:r>
            <a:r>
              <a:rPr spc="-100"/>
              <a:t>Chenet</a:t>
            </a:r>
            <a:r>
              <a:t> </a:t>
            </a:r>
            <a:r>
              <a:rPr spc="-100"/>
              <a:t>al., </a:t>
            </a:r>
            <a:r>
              <a:rPr spc="-600"/>
              <a:t> </a:t>
            </a:r>
            <a:r>
              <a:rPr spc="-100"/>
              <a:t>“Characterization</a:t>
            </a:r>
            <a:r>
              <a:rPr spc="100"/>
              <a:t> </a:t>
            </a:r>
            <a:r>
              <a:t>of a </a:t>
            </a:r>
            <a:r>
              <a:rPr spc="-100"/>
              <a:t>novel</a:t>
            </a:r>
            <a:r>
              <a:t> </a:t>
            </a:r>
            <a:r>
              <a:rPr spc="-100"/>
              <a:t>coronavirus</a:t>
            </a:r>
            <a:r>
              <a:t> </a:t>
            </a:r>
            <a:r>
              <a:rPr spc="-100"/>
              <a:t>associated</a:t>
            </a:r>
            <a:r>
              <a:t> with </a:t>
            </a:r>
            <a:r>
              <a:rPr spc="-100"/>
              <a:t>severe</a:t>
            </a:r>
            <a:r>
              <a:t> </a:t>
            </a:r>
            <a:r>
              <a:rPr spc="-100"/>
              <a:t>acute</a:t>
            </a:r>
            <a:r>
              <a:rPr spc="100"/>
              <a:t> </a:t>
            </a:r>
            <a:r>
              <a:rPr spc="-100"/>
              <a:t>respiratorysyndrome,”science,</a:t>
            </a:r>
            <a:r>
              <a:rPr spc="100"/>
              <a:t> </a:t>
            </a:r>
            <a:r>
              <a:t>vol. 300, no. 5624, pp. 1394–1399,  2003.</a:t>
            </a:r>
          </a:p>
          <a:p>
            <a:pPr defTabSz="188466">
              <a:spcBef>
                <a:spcPts val="2400"/>
              </a:spcBef>
              <a:buSzPct val="100000"/>
              <a:buFont typeface="Arial"/>
              <a:buChar char="•"/>
              <a:defRPr sz="2300">
                <a:latin typeface="Rockwell"/>
                <a:ea typeface="Rockwell"/>
                <a:cs typeface="Rockwell"/>
                <a:sym typeface="Rockwell"/>
              </a:defRPr>
            </a:pPr>
          </a:p>
          <a:p>
            <a:pPr marL="612518" indent="-605787" defTabSz="188466">
              <a:spcBef>
                <a:spcPts val="2400"/>
              </a:spcBef>
              <a:buSzPct val="100000"/>
              <a:buFont typeface="Arial"/>
              <a:buChar char="•"/>
              <a:defRPr sz="2300">
                <a:latin typeface="Rockwell"/>
                <a:ea typeface="Rockwell"/>
                <a:cs typeface="Rockwell"/>
                <a:sym typeface="Rockwell"/>
              </a:defRPr>
            </a:pPr>
            <a:r>
              <a:t>Z.</a:t>
            </a:r>
            <a:r>
              <a:rPr spc="-100"/>
              <a:t> A.</a:t>
            </a:r>
            <a:r>
              <a:t> </a:t>
            </a:r>
            <a:r>
              <a:rPr spc="-100"/>
              <a:t>Memish,</a:t>
            </a:r>
            <a:r>
              <a:rPr spc="-200"/>
              <a:t> </a:t>
            </a:r>
            <a:r>
              <a:rPr spc="-100"/>
              <a:t>A.</a:t>
            </a:r>
            <a:r>
              <a:t> </a:t>
            </a:r>
            <a:r>
              <a:rPr spc="-100"/>
              <a:t>I.</a:t>
            </a:r>
            <a:r>
              <a:t> </a:t>
            </a:r>
            <a:r>
              <a:rPr spc="-100"/>
              <a:t>Zumla,</a:t>
            </a:r>
            <a:r>
              <a:t> R. </a:t>
            </a:r>
            <a:r>
              <a:rPr spc="-200"/>
              <a:t>F. </a:t>
            </a:r>
            <a:r>
              <a:rPr spc="-100"/>
              <a:t>Al-Hakeem, A.</a:t>
            </a:r>
            <a:r>
              <a:rPr spc="-200"/>
              <a:t> </a:t>
            </a:r>
            <a:r>
              <a:rPr spc="-100"/>
              <a:t>A.</a:t>
            </a:r>
            <a:r>
              <a:rPr spc="-200"/>
              <a:t> </a:t>
            </a:r>
            <a:r>
              <a:rPr spc="-100"/>
              <a:t>Al-Rabeeah,</a:t>
            </a:r>
            <a:r>
              <a:t> </a:t>
            </a:r>
            <a:r>
              <a:rPr spc="-100"/>
              <a:t>and</a:t>
            </a:r>
            <a:r>
              <a:t> </a:t>
            </a:r>
            <a:r>
              <a:rPr spc="-100"/>
              <a:t>G.</a:t>
            </a:r>
            <a:r>
              <a:t> </a:t>
            </a:r>
            <a:r>
              <a:rPr spc="-100"/>
              <a:t>M.</a:t>
            </a:r>
            <a:r>
              <a:t> </a:t>
            </a:r>
            <a:r>
              <a:rPr spc="-100"/>
              <a:t>Stephens,</a:t>
            </a:r>
            <a:r>
              <a:t> </a:t>
            </a:r>
            <a:r>
              <a:rPr spc="-100"/>
              <a:t>“Family</a:t>
            </a:r>
            <a:r>
              <a:t> </a:t>
            </a:r>
            <a:r>
              <a:rPr spc="-100"/>
              <a:t>cluster</a:t>
            </a:r>
            <a:r>
              <a:t> of </a:t>
            </a:r>
            <a:r>
              <a:rPr spc="-100"/>
              <a:t>middleeast</a:t>
            </a:r>
            <a:r>
              <a:t> </a:t>
            </a:r>
            <a:r>
              <a:rPr spc="-100"/>
              <a:t>respiratory</a:t>
            </a:r>
            <a:r>
              <a:t> syndrome</a:t>
            </a:r>
          </a:p>
          <a:p>
            <a:pPr indent="188466" defTabSz="188466">
              <a:spcBef>
                <a:spcPts val="2400"/>
              </a:spcBef>
              <a:defRPr sz="2300">
                <a:latin typeface="Rockwell"/>
                <a:ea typeface="Rockwell"/>
                <a:cs typeface="Rockwell"/>
                <a:sym typeface="Rockwell"/>
              </a:defRPr>
            </a:pPr>
            <a:r>
              <a:t>coronavirus infections,”New England Journal of Medicine, vol. 368, no. 26, pp.2487–2494, 2013.</a:t>
            </a:r>
          </a:p>
          <a:p>
            <a:pPr defTabSz="188466">
              <a:spcBef>
                <a:spcPts val="2400"/>
              </a:spcBef>
              <a:defRPr sz="2300">
                <a:latin typeface="Rockwell"/>
                <a:ea typeface="Rockwell"/>
                <a:cs typeface="Rockwell"/>
                <a:sym typeface="Rockwell"/>
              </a:defRPr>
            </a:pPr>
          </a:p>
          <a:p>
            <a:pPr marL="612518" indent="-605787" defTabSz="188466">
              <a:spcBef>
                <a:spcPts val="2400"/>
              </a:spcBef>
              <a:buSzPct val="100000"/>
              <a:buFont typeface="Arial"/>
              <a:buChar char="•"/>
              <a:defRPr sz="2300">
                <a:latin typeface="Rockwell"/>
                <a:ea typeface="Rockwell"/>
                <a:cs typeface="Rockwell"/>
                <a:sym typeface="Rockwell"/>
              </a:defRPr>
            </a:pPr>
            <a:r>
              <a:t>Y. </a:t>
            </a:r>
            <a:r>
              <a:rPr spc="-100"/>
              <a:t>Liu, A.</a:t>
            </a:r>
            <a:r>
              <a:rPr spc="-200"/>
              <a:t> </a:t>
            </a:r>
            <a:r>
              <a:rPr spc="-100"/>
              <a:t>A.</a:t>
            </a:r>
            <a:r>
              <a:t> </a:t>
            </a:r>
            <a:r>
              <a:rPr spc="-100"/>
              <a:t>Gayle,</a:t>
            </a:r>
            <a:r>
              <a:t> </a:t>
            </a:r>
            <a:r>
              <a:rPr spc="-100"/>
              <a:t>A. Wilder-Smith,</a:t>
            </a:r>
            <a:r>
              <a:t> </a:t>
            </a:r>
            <a:r>
              <a:rPr spc="-100"/>
              <a:t>and</a:t>
            </a:r>
            <a:r>
              <a:t> J. </a:t>
            </a:r>
            <a:r>
              <a:rPr spc="-100"/>
              <a:t>Rocklöv,</a:t>
            </a:r>
            <a:r>
              <a:t> </a:t>
            </a:r>
            <a:r>
              <a:rPr spc="-100"/>
              <a:t>“The</a:t>
            </a:r>
            <a:r>
              <a:t> </a:t>
            </a:r>
            <a:r>
              <a:rPr spc="-100"/>
              <a:t>reproductive</a:t>
            </a:r>
            <a:r>
              <a:t> number of </a:t>
            </a:r>
            <a:r>
              <a:rPr spc="-100"/>
              <a:t>covid-19</a:t>
            </a:r>
            <a:r>
              <a:t> </a:t>
            </a:r>
            <a:r>
              <a:rPr spc="-100"/>
              <a:t>is</a:t>
            </a:r>
            <a:r>
              <a:t> </a:t>
            </a:r>
            <a:r>
              <a:rPr spc="-100"/>
              <a:t>higher</a:t>
            </a:r>
            <a:r>
              <a:t> </a:t>
            </a:r>
            <a:r>
              <a:rPr spc="-100"/>
              <a:t>comparedto</a:t>
            </a:r>
            <a:r>
              <a:rPr spc="100"/>
              <a:t> </a:t>
            </a:r>
            <a:r>
              <a:rPr spc="-100"/>
              <a:t>sars</a:t>
            </a:r>
            <a:r>
              <a:t> </a:t>
            </a:r>
            <a:r>
              <a:rPr spc="-100"/>
              <a:t>coronavirus,”Journal </a:t>
            </a:r>
            <a:r>
              <a:rPr spc="-600"/>
              <a:t> </a:t>
            </a:r>
            <a:r>
              <a:t>of</a:t>
            </a:r>
            <a:r>
              <a:rPr spc="-100"/>
              <a:t> travel</a:t>
            </a:r>
            <a:r>
              <a:t> </a:t>
            </a:r>
            <a:r>
              <a:rPr spc="-100"/>
              <a:t>medicine,</a:t>
            </a:r>
            <a:r>
              <a:t> 2020.</a:t>
            </a:r>
          </a:p>
          <a:p>
            <a:pPr defTabSz="188466">
              <a:spcBef>
                <a:spcPts val="2400"/>
              </a:spcBef>
              <a:buSzPct val="100000"/>
              <a:buFont typeface="Arial"/>
              <a:buChar char="•"/>
              <a:defRPr sz="2300">
                <a:latin typeface="Rockwell"/>
                <a:ea typeface="Rockwell"/>
                <a:cs typeface="Rockwell"/>
                <a:sym typeface="Rockwell"/>
              </a:defRPr>
            </a:pPr>
          </a:p>
          <a:p>
            <a:pPr marL="612518" indent="-605787" defTabSz="188466">
              <a:spcBef>
                <a:spcPts val="2400"/>
              </a:spcBef>
              <a:buSzPct val="100000"/>
              <a:buFont typeface="Arial"/>
              <a:buChar char="•"/>
              <a:defRPr sz="2300">
                <a:latin typeface="Rockwell"/>
                <a:ea typeface="Rockwell"/>
                <a:cs typeface="Rockwell"/>
                <a:sym typeface="Rockwell"/>
              </a:defRPr>
            </a:pPr>
            <a:r>
              <a:t>Y. </a:t>
            </a:r>
            <a:r>
              <a:rPr spc="-100"/>
              <a:t>Fang, </a:t>
            </a:r>
            <a:r>
              <a:t>Y. </a:t>
            </a:r>
            <a:r>
              <a:rPr spc="-100"/>
              <a:t>Nie,</a:t>
            </a:r>
            <a:r>
              <a:t> </a:t>
            </a:r>
            <a:r>
              <a:rPr spc="-100"/>
              <a:t>and</a:t>
            </a:r>
            <a:r>
              <a:t> </a:t>
            </a:r>
            <a:r>
              <a:rPr spc="-100"/>
              <a:t>M. Penny,</a:t>
            </a:r>
            <a:r>
              <a:t> </a:t>
            </a:r>
            <a:r>
              <a:rPr spc="-100"/>
              <a:t>“Transmission</a:t>
            </a:r>
            <a:r>
              <a:t> </a:t>
            </a:r>
            <a:r>
              <a:rPr spc="-100"/>
              <a:t>dynamics</a:t>
            </a:r>
            <a:r>
              <a:rPr spc="100"/>
              <a:t> </a:t>
            </a:r>
            <a:r>
              <a:t>of the covid-19 </a:t>
            </a:r>
            <a:r>
              <a:rPr spc="-100"/>
              <a:t>outbreak</a:t>
            </a:r>
            <a:r>
              <a:t> </a:t>
            </a:r>
            <a:r>
              <a:rPr spc="-100"/>
              <a:t>and</a:t>
            </a:r>
            <a:r>
              <a:t> </a:t>
            </a:r>
            <a:r>
              <a:rPr spc="-100"/>
              <a:t>effectiveness</a:t>
            </a:r>
            <a:r>
              <a:rPr spc="100"/>
              <a:t> </a:t>
            </a:r>
            <a:r>
              <a:t>of </a:t>
            </a:r>
            <a:r>
              <a:rPr spc="-100"/>
              <a:t>governmentinterventions: A</a:t>
            </a:r>
            <a:r>
              <a:rPr spc="-200"/>
              <a:t> </a:t>
            </a:r>
            <a:r>
              <a:rPr spc="-100"/>
              <a:t>data- </a:t>
            </a:r>
            <a:r>
              <a:rPr spc="-600"/>
              <a:t> </a:t>
            </a:r>
            <a:r>
              <a:rPr spc="-100"/>
              <a:t>driven</a:t>
            </a:r>
            <a:r>
              <a:t> </a:t>
            </a:r>
            <a:r>
              <a:rPr spc="-100"/>
              <a:t>analysis,”Journal</a:t>
            </a:r>
            <a:r>
              <a:rPr spc="100"/>
              <a:t> </a:t>
            </a:r>
            <a:r>
              <a:t>of </a:t>
            </a:r>
            <a:r>
              <a:rPr spc="-100"/>
              <a:t>medical</a:t>
            </a:r>
            <a:r>
              <a:t> </a:t>
            </a:r>
            <a:r>
              <a:rPr spc="-100"/>
              <a:t>virology,</a:t>
            </a:r>
            <a:r>
              <a:t> vol. 92, no. 6, pp. 645–659, 2020.</a:t>
            </a:r>
          </a:p>
          <a:p>
            <a:pPr defTabSz="188466">
              <a:spcBef>
                <a:spcPts val="2400"/>
              </a:spcBef>
              <a:buSzPct val="100000"/>
              <a:buFont typeface="Arial"/>
              <a:buChar char="•"/>
              <a:defRPr sz="2300">
                <a:latin typeface="Rockwell"/>
                <a:ea typeface="Rockwell"/>
                <a:cs typeface="Rockwell"/>
                <a:sym typeface="Rockwell"/>
              </a:defRPr>
            </a:pPr>
          </a:p>
          <a:p>
            <a:pPr marL="612518" indent="-605787" defTabSz="188466">
              <a:spcBef>
                <a:spcPts val="2400"/>
              </a:spcBef>
              <a:buSzPct val="100000"/>
              <a:buFont typeface="Arial"/>
              <a:buChar char="•"/>
              <a:defRPr sz="2300">
                <a:latin typeface="Rockwell"/>
                <a:ea typeface="Rockwell"/>
                <a:cs typeface="Rockwell"/>
                <a:sym typeface="Rockwell"/>
              </a:defRPr>
            </a:pPr>
            <a:r>
              <a:t>N. H. </a:t>
            </a:r>
            <a:r>
              <a:rPr spc="-100"/>
              <a:t>Leung,</a:t>
            </a:r>
            <a:r>
              <a:t> D. K. Chu,</a:t>
            </a:r>
            <a:r>
              <a:rPr spc="-100"/>
              <a:t> </a:t>
            </a:r>
            <a:r>
              <a:t>E.</a:t>
            </a:r>
            <a:r>
              <a:rPr spc="-100"/>
              <a:t> </a:t>
            </a:r>
            <a:r>
              <a:rPr spc="-200"/>
              <a:t>Y.</a:t>
            </a:r>
            <a:r>
              <a:t> Shiu, K.-H. Chan, J.</a:t>
            </a:r>
            <a:r>
              <a:rPr spc="-100"/>
              <a:t> </a:t>
            </a:r>
            <a:r>
              <a:t>J.</a:t>
            </a:r>
            <a:r>
              <a:rPr spc="-100"/>
              <a:t> </a:t>
            </a:r>
            <a:r>
              <a:t>McDevitt, B. J. Hau, </a:t>
            </a:r>
            <a:r>
              <a:rPr spc="-100"/>
              <a:t>H.-L. Yen, </a:t>
            </a:r>
            <a:r>
              <a:rPr spc="-200"/>
              <a:t>Y.</a:t>
            </a:r>
            <a:r>
              <a:t> </a:t>
            </a:r>
            <a:r>
              <a:rPr spc="-100"/>
              <a:t>Li,</a:t>
            </a:r>
            <a:r>
              <a:t> D. KM, J. </a:t>
            </a:r>
            <a:r>
              <a:rPr spc="-100"/>
              <a:t>Ipet</a:t>
            </a:r>
            <a:r>
              <a:t> al.,“Respiratory virus shedding in </a:t>
            </a:r>
            <a:r>
              <a:rPr spc="-600"/>
              <a:t> </a:t>
            </a:r>
            <a:r>
              <a:t>exhaled breath and </a:t>
            </a:r>
            <a:r>
              <a:rPr spc="-100"/>
              <a:t>efficacy</a:t>
            </a:r>
            <a:r>
              <a:t> of face masks.”</a:t>
            </a:r>
          </a:p>
          <a:p>
            <a:pPr marL="612518" indent="-605787" defTabSz="188466">
              <a:spcBef>
                <a:spcPts val="2400"/>
              </a:spcBef>
              <a:buSzPct val="100000"/>
              <a:buFont typeface="Arial"/>
              <a:buChar char="•"/>
              <a:defRPr sz="2300">
                <a:latin typeface="Rockwell"/>
                <a:ea typeface="Rockwell"/>
                <a:cs typeface="Rockwell"/>
                <a:sym typeface="Rockwell"/>
              </a:defRPr>
            </a:pPr>
            <a:r>
              <a:t>S.</a:t>
            </a:r>
            <a:r>
              <a:rPr spc="-100"/>
              <a:t> Feng,</a:t>
            </a:r>
            <a:r>
              <a:t> C. Shen, N. Xia,</a:t>
            </a:r>
            <a:r>
              <a:rPr spc="-100"/>
              <a:t> </a:t>
            </a:r>
            <a:r>
              <a:rPr spc="-200"/>
              <a:t>W.</a:t>
            </a:r>
            <a:r>
              <a:t> Song, M. Fan, and B. J.</a:t>
            </a:r>
            <a:r>
              <a:rPr spc="-100"/>
              <a:t> </a:t>
            </a:r>
            <a:r>
              <a:t>Cowling, “Rational use of face masks in the covid-19pandemic,”The</a:t>
            </a:r>
            <a:r>
              <a:rPr spc="100"/>
              <a:t> </a:t>
            </a:r>
            <a:r>
              <a:rPr spc="-100"/>
              <a:t>Lancet </a:t>
            </a:r>
            <a:r>
              <a:rPr spc="-600"/>
              <a:t> </a:t>
            </a:r>
            <a:r>
              <a:t>Respiratory Medicine, 2020.</a:t>
            </a:r>
          </a:p>
          <a:p>
            <a:pPr indent="249044" defTabSz="188466">
              <a:spcBef>
                <a:spcPts val="2400"/>
              </a:spcBef>
              <a:defRPr sz="2300">
                <a:latin typeface="Rockwell"/>
                <a:ea typeface="Rockwell"/>
                <a:cs typeface="Rockwell"/>
                <a:sym typeface="Rockwell"/>
              </a:defRPr>
            </a:pPr>
            <a:r>
              <a:t>Dataset </a:t>
            </a:r>
            <a:r>
              <a:rPr spc="-100"/>
              <a:t>Link</a:t>
            </a:r>
            <a:r>
              <a:rPr spc="600"/>
              <a:t> </a:t>
            </a:r>
            <a:r>
              <a:t>:</a:t>
            </a:r>
            <a:r>
              <a:rPr u="sng">
                <a:solidFill>
                  <a:srgbClr val="0000FF"/>
                </a:solidFill>
                <a:uFill>
                  <a:solidFill>
                    <a:srgbClr val="0000FF"/>
                  </a:solidFill>
                </a:uFill>
                <a:hlinkClick r:id="rId2" invalidUrl="" action="" tgtFrame="" tooltip="" history="1" highlightClick="0" endSnd="0"/>
              </a:rPr>
              <a:t>https://drive.google.com/folderview?id=1XDte2DL2Mf_hw4NsmGst7QtYoU7sMBVG</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OBJECTIVES"/>
          <p:cNvSpPr txBox="1"/>
          <p:nvPr>
            <p:ph type="title"/>
          </p:nvPr>
        </p:nvSpPr>
        <p:spPr>
          <a:prstGeom prst="rect">
            <a:avLst/>
          </a:prstGeom>
        </p:spPr>
        <p:txBody>
          <a:bodyPr/>
          <a:lstStyle/>
          <a:p>
            <a:pPr/>
            <a:r>
              <a:t>OBJECTIVES</a:t>
            </a:r>
          </a:p>
        </p:txBody>
      </p:sp>
      <p:sp>
        <p:nvSpPr>
          <p:cNvPr id="179" name="In this PROJECT we created a COVID-19 face mask detector using OpenCV, Keras/TensorFlow, and  Deep Learning.…"/>
          <p:cNvSpPr txBox="1"/>
          <p:nvPr>
            <p:ph type="body" idx="1"/>
          </p:nvPr>
        </p:nvSpPr>
        <p:spPr>
          <a:xfrm>
            <a:off x="729482" y="2496627"/>
            <a:ext cx="21971002" cy="9923710"/>
          </a:xfrm>
          <a:prstGeom prst="rect">
            <a:avLst/>
          </a:prstGeom>
        </p:spPr>
        <p:txBody>
          <a:bodyPr lIns="50800" tIns="50800" rIns="50800" bIns="50800"/>
          <a:lstStyle/>
          <a:p>
            <a:pPr marL="513643" indent="-513643" defTabSz="355600">
              <a:buSzPct val="100000"/>
              <a:buFont typeface="Menlo Regular"/>
              <a:buChar char="•"/>
              <a:defRPr sz="4100">
                <a:latin typeface="Arial Rounded MT Bold"/>
                <a:ea typeface="Arial Rounded MT Bold"/>
                <a:cs typeface="Arial Rounded MT Bold"/>
                <a:sym typeface="Arial Rounded MT Bold"/>
              </a:defRPr>
            </a:pPr>
            <a:r>
              <a:t>In this PROJECT we created a COVID-19 face mask detector using OpenCV, Keras/TensorFlow, and  Deep Learning.</a:t>
            </a:r>
          </a:p>
          <a:p>
            <a:pPr marL="513643" indent="-513643" defTabSz="355600">
              <a:buSzPct val="100000"/>
              <a:buFont typeface="Menlo Regular"/>
              <a:buChar char="•"/>
              <a:defRPr b="1" sz="4100">
                <a:latin typeface="+mj-lt"/>
                <a:ea typeface="+mj-ea"/>
                <a:cs typeface="+mj-cs"/>
                <a:sym typeface="Helvetica Neue"/>
              </a:defRPr>
            </a:pPr>
            <a:r>
              <a:t>To create our face mask detector, we trained a two-class model of people wearing masks and people not  wearing masks.</a:t>
            </a:r>
          </a:p>
          <a:p>
            <a:pPr marL="513643" indent="-513643" defTabSz="355600">
              <a:buSzPct val="100000"/>
              <a:buFont typeface="Menlo Regular"/>
              <a:buChar char="•"/>
              <a:defRPr b="1" sz="4100">
                <a:latin typeface="+mj-lt"/>
                <a:ea typeface="+mj-ea"/>
                <a:cs typeface="+mj-cs"/>
                <a:sym typeface="Helvetica Neue"/>
              </a:defRPr>
            </a:pPr>
            <a:r>
              <a:t>We fine-tuned MobileNetV2 on our mask/no mask dataset and obtained a classifier that is ~99% accurate.</a:t>
            </a:r>
          </a:p>
          <a:p>
            <a:pPr marL="513643" indent="-513643" defTabSz="355600">
              <a:buSzPct val="100000"/>
              <a:buFont typeface="Menlo Regular"/>
              <a:buChar char="•"/>
              <a:defRPr b="1" sz="4100">
                <a:latin typeface="+mj-lt"/>
                <a:ea typeface="+mj-ea"/>
                <a:cs typeface="+mj-cs"/>
                <a:sym typeface="Helvetica Neue"/>
              </a:defRPr>
            </a:pPr>
            <a:r>
              <a:t>We then took this face mask classifier and applied it to images by:  Detecting faces in images.</a:t>
            </a:r>
          </a:p>
          <a:p>
            <a:pPr defTabSz="355600">
              <a:defRPr b="1" i="1" sz="4800">
                <a:latin typeface="+mj-lt"/>
                <a:ea typeface="+mj-ea"/>
                <a:cs typeface="+mj-cs"/>
                <a:sym typeface="Helvetica Neue"/>
              </a:defRPr>
            </a:pPr>
            <a:r>
              <a:t>Extracting each individual face</a:t>
            </a:r>
          </a:p>
          <a:p>
            <a:pPr marL="513643" indent="-513643" defTabSz="355600">
              <a:buSzPct val="100000"/>
              <a:buFont typeface="Menlo Regular"/>
              <a:buChar char="•"/>
              <a:defRPr b="1" sz="4100">
                <a:latin typeface="+mj-lt"/>
                <a:ea typeface="+mj-ea"/>
                <a:cs typeface="+mj-cs"/>
                <a:sym typeface="Helvetica Neue"/>
              </a:defRPr>
            </a:pPr>
            <a:r>
              <a:t>Applying our face mask classifier</a:t>
            </a:r>
          </a:p>
          <a:p>
            <a:pPr marL="513643" indent="-513643" defTabSz="355600">
              <a:buSzPct val="100000"/>
              <a:buFont typeface="Menlo Regular"/>
              <a:buChar char="•"/>
              <a:defRPr b="1" sz="4100">
                <a:latin typeface="+mj-lt"/>
                <a:ea typeface="+mj-ea"/>
                <a:cs typeface="+mj-cs"/>
                <a:sym typeface="Helvetica Neue"/>
              </a:defRPr>
            </a:pPr>
            <a:r>
              <a:t>Our face mask detector is accurate, and since we used the MobileNetV2 architecture, it’s  also computationally efficient.</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TOOLS AND TECHNOLOGY USED"/>
          <p:cNvSpPr txBox="1"/>
          <p:nvPr>
            <p:ph type="title"/>
          </p:nvPr>
        </p:nvSpPr>
        <p:spPr>
          <a:prstGeom prst="rect">
            <a:avLst/>
          </a:prstGeom>
        </p:spPr>
        <p:txBody>
          <a:bodyPr/>
          <a:lstStyle>
            <a:lvl1pPr>
              <a:defRPr>
                <a:solidFill>
                  <a:srgbClr val="496F59"/>
                </a:solidFill>
              </a:defRPr>
            </a:lvl1pPr>
          </a:lstStyle>
          <a:p>
            <a:pPr/>
            <a:r>
              <a:t>TOOLS AND TECHNOLOGY USED</a:t>
            </a:r>
          </a:p>
        </p:txBody>
      </p:sp>
      <p:sp>
        <p:nvSpPr>
          <p:cNvPr id="182" name="Python:Python is an interpreted, high-level and general-purpose programming language.…"/>
          <p:cNvSpPr txBox="1"/>
          <p:nvPr>
            <p:ph type="body" idx="1"/>
          </p:nvPr>
        </p:nvSpPr>
        <p:spPr>
          <a:xfrm>
            <a:off x="1206500" y="2675290"/>
            <a:ext cx="21971000" cy="9829226"/>
          </a:xfrm>
          <a:prstGeom prst="rect">
            <a:avLst/>
          </a:prstGeom>
        </p:spPr>
        <p:txBody>
          <a:bodyPr lIns="50800" tIns="50800" rIns="50800" bIns="50800"/>
          <a:lstStyle/>
          <a:p>
            <a:pPr marL="298704" indent="-298704" defTabSz="298701">
              <a:buSzPct val="100000"/>
              <a:buAutoNum type="arabicPeriod" startAt="1"/>
              <a:defRPr sz="4300">
                <a:solidFill>
                  <a:srgbClr val="EAA51B"/>
                </a:solidFill>
                <a:latin typeface="+mj-lt"/>
                <a:ea typeface="+mj-ea"/>
                <a:cs typeface="+mj-cs"/>
                <a:sym typeface="Helvetica Neue"/>
              </a:defRPr>
            </a:pPr>
            <a:r>
              <a:t>Python</a:t>
            </a:r>
            <a:r>
              <a:rPr>
                <a:solidFill>
                  <a:srgbClr val="535860"/>
                </a:solidFill>
              </a:rPr>
              <a:t>:Python is an interpreted, high-level and general-purpose programming language.</a:t>
            </a:r>
          </a:p>
          <a:p>
            <a:pPr marL="298704" indent="-298704" defTabSz="298701">
              <a:buSzPct val="100000"/>
              <a:buAutoNum type="arabicPeriod" startAt="1"/>
              <a:defRPr sz="4300">
                <a:solidFill>
                  <a:srgbClr val="E38300"/>
                </a:solidFill>
                <a:latin typeface="+mj-lt"/>
                <a:ea typeface="+mj-ea"/>
                <a:cs typeface="+mj-cs"/>
                <a:sym typeface="Helvetica Neue"/>
              </a:defRPr>
            </a:pPr>
            <a:r>
              <a:t>Jupyter notebook</a:t>
            </a:r>
            <a:r>
              <a:rPr>
                <a:solidFill>
                  <a:srgbClr val="535860"/>
                </a:solidFill>
              </a:rPr>
              <a:t>: The </a:t>
            </a:r>
            <a:r>
              <a:rPr b="1">
                <a:solidFill>
                  <a:srgbClr val="535860"/>
                </a:solidFill>
              </a:rPr>
              <a:t>Jupyter Notebook </a:t>
            </a:r>
            <a:r>
              <a:rPr>
                <a:solidFill>
                  <a:srgbClr val="535860"/>
                </a:solidFill>
              </a:rPr>
              <a:t>is an open-source web application that allows you to create and share documents that</a:t>
            </a:r>
          </a:p>
          <a:p>
            <a:pPr defTabSz="298701">
              <a:defRPr sz="4300">
                <a:latin typeface="+mj-lt"/>
                <a:ea typeface="+mj-ea"/>
                <a:cs typeface="+mj-cs"/>
                <a:sym typeface="Helvetica Neue"/>
              </a:defRPr>
            </a:pPr>
            <a:r>
              <a:t>contain live code, equations, visualizations and narrative text.</a:t>
            </a:r>
          </a:p>
          <a:p>
            <a:pPr marL="298704" indent="-298704" defTabSz="298701">
              <a:buSzPct val="100000"/>
              <a:buAutoNum type="arabicPeriod" startAt="3"/>
              <a:defRPr sz="4300">
                <a:solidFill>
                  <a:srgbClr val="E38300"/>
                </a:solidFill>
                <a:latin typeface="+mj-lt"/>
                <a:ea typeface="+mj-ea"/>
                <a:cs typeface="+mj-cs"/>
                <a:sym typeface="Helvetica Neue"/>
              </a:defRPr>
            </a:pPr>
            <a:r>
              <a:t>Keras</a:t>
            </a:r>
            <a:r>
              <a:rPr>
                <a:solidFill>
                  <a:srgbClr val="535860"/>
                </a:solidFill>
              </a:rPr>
              <a:t>: Keras is an open-source library that provides a Python interface for artificial neural networks.</a:t>
            </a:r>
          </a:p>
          <a:p>
            <a:pPr marL="298704" indent="-298704" defTabSz="298701">
              <a:buSzPct val="100000"/>
              <a:buAutoNum type="arabicPeriod" startAt="3"/>
              <a:defRPr sz="4300">
                <a:latin typeface="+mj-lt"/>
                <a:ea typeface="+mj-ea"/>
                <a:cs typeface="+mj-cs"/>
                <a:sym typeface="Helvetica Neue"/>
              </a:defRPr>
            </a:pPr>
            <a:r>
              <a:t> </a:t>
            </a:r>
            <a:r>
              <a:rPr>
                <a:solidFill>
                  <a:srgbClr val="E38300"/>
                </a:solidFill>
              </a:rPr>
              <a:t>Tensorflow:</a:t>
            </a:r>
            <a:r>
              <a:t> TensorFlow is a free and open-source software library for machine learning.</a:t>
            </a:r>
          </a:p>
          <a:p>
            <a:pPr marL="298704" indent="-298704" defTabSz="298701">
              <a:buSzPct val="100000"/>
              <a:buAutoNum type="arabicPeriod" startAt="3"/>
              <a:defRPr sz="4300">
                <a:solidFill>
                  <a:srgbClr val="E38300"/>
                </a:solidFill>
                <a:latin typeface="+mj-lt"/>
                <a:ea typeface="+mj-ea"/>
                <a:cs typeface="+mj-cs"/>
                <a:sym typeface="Helvetica Neue"/>
              </a:defRPr>
            </a:pPr>
            <a:r>
              <a:t>Convolutional neural network</a:t>
            </a:r>
            <a:r>
              <a:rPr>
                <a:solidFill>
                  <a:srgbClr val="535860"/>
                </a:solidFill>
              </a:rPr>
              <a:t>:In neural networks, Convolutional neural network(CNNs) is one of the main categories to do  images recognition , image classifications.</a:t>
            </a:r>
          </a:p>
          <a:p>
            <a:pPr marL="298704" indent="-298704" defTabSz="298701">
              <a:buSzPct val="100000"/>
              <a:buAutoNum type="arabicPeriod" startAt="3"/>
              <a:defRPr sz="4300">
                <a:solidFill>
                  <a:srgbClr val="E38300"/>
                </a:solidFill>
                <a:latin typeface="+mj-lt"/>
                <a:ea typeface="+mj-ea"/>
                <a:cs typeface="+mj-cs"/>
                <a:sym typeface="Helvetica Neue"/>
              </a:defRPr>
            </a:pPr>
            <a:r>
              <a:t>Deep learning</a:t>
            </a:r>
            <a:r>
              <a:rPr>
                <a:solidFill>
                  <a:srgbClr val="535860"/>
                </a:solidFill>
              </a:rPr>
              <a:t>: </a:t>
            </a:r>
            <a:r>
              <a:rPr b="1">
                <a:solidFill>
                  <a:srgbClr val="535860"/>
                </a:solidFill>
              </a:rPr>
              <a:t>Deep learning </a:t>
            </a:r>
            <a:r>
              <a:rPr>
                <a:solidFill>
                  <a:srgbClr val="535860"/>
                </a:solidFill>
              </a:rPr>
              <a:t>is an AI function that mimics the workings of the human brain in processing data for use in  detecting objects, recognizing speech, translating languages, and making decisions.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TWO PHASE COVID-19 MASK…"/>
          <p:cNvSpPr txBox="1"/>
          <p:nvPr>
            <p:ph type="body" idx="1"/>
          </p:nvPr>
        </p:nvSpPr>
        <p:spPr>
          <a:xfrm>
            <a:off x="1206500" y="2324100"/>
            <a:ext cx="21971000" cy="8620232"/>
          </a:xfrm>
          <a:prstGeom prst="rect">
            <a:avLst/>
          </a:prstGeom>
        </p:spPr>
        <p:txBody>
          <a:bodyPr/>
          <a:lstStyle/>
          <a:p>
            <a:pPr/>
            <a:r>
              <a:t>TWO PHASE COVID-19 MASK </a:t>
            </a:r>
          </a:p>
          <a:p>
            <a:pPr/>
            <a:r>
              <a:t>DETECTOR:</a:t>
            </a:r>
          </a:p>
          <a:p>
            <a:pPr defTabSz="457200">
              <a:spcBef>
                <a:spcPts val="2400"/>
              </a:spcBef>
              <a:defRPr sz="2900">
                <a:solidFill>
                  <a:srgbClr val="051E50"/>
                </a:solidFill>
                <a:latin typeface="+mn-lt"/>
                <a:ea typeface="+mn-ea"/>
                <a:cs typeface="+mn-cs"/>
                <a:sym typeface="Helvetica"/>
              </a:defRPr>
            </a:pPr>
          </a:p>
          <a:p>
            <a:pPr defTabSz="457200">
              <a:spcBef>
                <a:spcPts val="2400"/>
              </a:spcBef>
              <a:defRPr sz="3500">
                <a:solidFill>
                  <a:srgbClr val="051E50"/>
                </a:solidFill>
                <a:latin typeface="+mn-lt"/>
                <a:ea typeface="+mn-ea"/>
                <a:cs typeface="+mn-cs"/>
                <a:sym typeface="Helvetica"/>
              </a:defRPr>
            </a:pPr>
            <a:r>
              <a:t>In order to train a custom face mask detector, </a:t>
            </a:r>
          </a:p>
          <a:p>
            <a:pPr defTabSz="457200">
              <a:spcBef>
                <a:spcPts val="2400"/>
              </a:spcBef>
              <a:defRPr sz="3500">
                <a:solidFill>
                  <a:srgbClr val="051E50"/>
                </a:solidFill>
                <a:latin typeface="+mn-lt"/>
                <a:ea typeface="+mn-ea"/>
                <a:cs typeface="+mn-cs"/>
                <a:sym typeface="Helvetica"/>
              </a:defRPr>
            </a:pPr>
            <a:r>
              <a:t>we need to break our project into two distinct phases, </a:t>
            </a:r>
          </a:p>
          <a:p>
            <a:pPr defTabSz="457200">
              <a:spcBef>
                <a:spcPts val="2400"/>
              </a:spcBef>
              <a:defRPr sz="3500">
                <a:solidFill>
                  <a:srgbClr val="051E50"/>
                </a:solidFill>
                <a:latin typeface="+mn-lt"/>
                <a:ea typeface="+mn-ea"/>
                <a:cs typeface="+mn-cs"/>
                <a:sym typeface="Helvetica"/>
              </a:defRPr>
            </a:pPr>
            <a:r>
              <a:t>each with its own respective sub-steps as shown</a:t>
            </a:r>
          </a:p>
          <a:p>
            <a:pPr defTabSz="457200">
              <a:spcBef>
                <a:spcPts val="2400"/>
              </a:spcBef>
              <a:defRPr sz="3500">
                <a:solidFill>
                  <a:srgbClr val="051E50"/>
                </a:solidFill>
                <a:latin typeface="+mn-lt"/>
                <a:ea typeface="+mn-ea"/>
                <a:cs typeface="+mn-cs"/>
                <a:sym typeface="Helvetica"/>
              </a:defRPr>
            </a:pPr>
            <a:r>
              <a:t>In figure. </a:t>
            </a:r>
          </a:p>
          <a:p>
            <a:pPr marL="611187" indent="-611187" defTabSz="457200">
              <a:spcBef>
                <a:spcPts val="2400"/>
              </a:spcBef>
              <a:buSzPct val="100000"/>
              <a:buAutoNum type="arabicPeriod" startAt="1"/>
              <a:defRPr sz="3500">
                <a:solidFill>
                  <a:srgbClr val="051E50"/>
                </a:solidFill>
                <a:latin typeface="+mn-lt"/>
                <a:ea typeface="+mn-ea"/>
                <a:cs typeface="+mn-cs"/>
                <a:sym typeface="Helvetica"/>
              </a:defRPr>
            </a:pPr>
            <a:r>
              <a:t>Training</a:t>
            </a:r>
          </a:p>
          <a:p>
            <a:pPr marL="611187" indent="-611187" defTabSz="457200">
              <a:spcBef>
                <a:spcPts val="2400"/>
              </a:spcBef>
              <a:buSzPct val="100000"/>
              <a:buAutoNum type="arabicPeriod" startAt="1"/>
              <a:defRPr sz="3500">
                <a:solidFill>
                  <a:srgbClr val="051E50"/>
                </a:solidFill>
                <a:latin typeface="+mn-lt"/>
                <a:ea typeface="+mn-ea"/>
                <a:cs typeface="+mn-cs"/>
                <a:sym typeface="Helvetica"/>
              </a:defRPr>
            </a:pPr>
            <a:r>
              <a:t>Testing</a:t>
            </a:r>
          </a:p>
        </p:txBody>
      </p:sp>
      <p:sp>
        <p:nvSpPr>
          <p:cNvPr id="185" name="IMPLEMENTATION"/>
          <p:cNvSpPr txBox="1"/>
          <p:nvPr>
            <p:ph type="title"/>
          </p:nvPr>
        </p:nvSpPr>
        <p:spPr>
          <a:prstGeom prst="rect">
            <a:avLst/>
          </a:prstGeom>
        </p:spPr>
        <p:txBody>
          <a:bodyPr/>
          <a:lstStyle>
            <a:lvl1pPr>
              <a:defRPr>
                <a:solidFill>
                  <a:srgbClr val="5D4559"/>
                </a:solidFill>
              </a:defRPr>
            </a:lvl1pPr>
          </a:lstStyle>
          <a:p>
            <a:pPr/>
            <a:r>
              <a:t>IMPLEMENTATION</a:t>
            </a:r>
          </a:p>
        </p:txBody>
      </p:sp>
      <p:pic>
        <p:nvPicPr>
          <p:cNvPr id="186" name="face_mask_detection_phases.png" descr="face_mask_detection_phases.png"/>
          <p:cNvPicPr>
            <a:picLocks noChangeAspect="1"/>
          </p:cNvPicPr>
          <p:nvPr/>
        </p:nvPicPr>
        <p:blipFill>
          <a:blip r:embed="rId2">
            <a:extLst/>
          </a:blip>
          <a:stretch>
            <a:fillRect/>
          </a:stretch>
        </p:blipFill>
        <p:spPr>
          <a:xfrm>
            <a:off x="12018726" y="292694"/>
            <a:ext cx="12225981" cy="13130704"/>
          </a:xfrm>
          <a:prstGeom prst="rect">
            <a:avLst/>
          </a:prstGeom>
          <a:ln w="127000">
            <a:solidFill>
              <a:srgbClr val="E38300"/>
            </a:solidFill>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Training: Here we’ll focus on loading our face mask detection dataset from disk, training a model (using Keras/TensorFlow) on this dataset, and then serializing the face mask detector to disk…"/>
          <p:cNvSpPr txBox="1"/>
          <p:nvPr>
            <p:ph type="body" idx="1"/>
          </p:nvPr>
        </p:nvSpPr>
        <p:spPr>
          <a:xfrm>
            <a:off x="392764" y="243308"/>
            <a:ext cx="21971002" cy="11865303"/>
          </a:xfrm>
          <a:prstGeom prst="rect">
            <a:avLst/>
          </a:prstGeom>
        </p:spPr>
        <p:txBody>
          <a:bodyPr lIns="50800" tIns="50800" rIns="50800" bIns="50800"/>
          <a:lstStyle/>
          <a:p>
            <a:pPr marL="628648" indent="-628648">
              <a:buSzPct val="27000"/>
              <a:buBlip>
                <a:blip r:embed="rId2"/>
              </a:buBlip>
              <a:defRPr sz="4900">
                <a:latin typeface="Phosphate Inline"/>
                <a:ea typeface="Phosphate Inline"/>
                <a:cs typeface="Phosphate Inline"/>
                <a:sym typeface="Phosphate Inline"/>
              </a:defRPr>
            </a:pPr>
            <a:r>
              <a:t>Training</a:t>
            </a:r>
            <a:r>
              <a:rPr>
                <a:latin typeface="Produkt Extralight"/>
                <a:ea typeface="Produkt Extralight"/>
                <a:cs typeface="Produkt Extralight"/>
                <a:sym typeface="Produkt Extralight"/>
              </a:rPr>
              <a:t>: </a:t>
            </a:r>
            <a:r>
              <a:rPr>
                <a:latin typeface="Microsoft Sans Serif"/>
                <a:ea typeface="Microsoft Sans Serif"/>
                <a:cs typeface="Microsoft Sans Serif"/>
                <a:sym typeface="Microsoft Sans Serif"/>
              </a:rPr>
              <a:t>Here we’ll focus on loading our face mask detection dataset from disk, training a model (using Keras/TensorFlow) on this dataset, and then serializing the face mask detector to disk</a:t>
            </a:r>
          </a:p>
          <a:p>
            <a:pPr marL="628648" indent="-628648">
              <a:buSzPct val="27000"/>
              <a:buBlip>
                <a:blip r:embed="rId2"/>
              </a:buBlip>
              <a:defRPr sz="4900">
                <a:latin typeface="Phosphate Inline"/>
                <a:ea typeface="Phosphate Inline"/>
                <a:cs typeface="Phosphate Inline"/>
                <a:sym typeface="Phosphate Inline"/>
              </a:defRPr>
            </a:pPr>
            <a:r>
              <a:t>Deployment</a:t>
            </a:r>
            <a:r>
              <a:rPr>
                <a:latin typeface="Produkt Extralight"/>
                <a:ea typeface="Produkt Extralight"/>
                <a:cs typeface="Produkt Extralight"/>
                <a:sym typeface="Produkt Extralight"/>
              </a:rPr>
              <a:t>: </a:t>
            </a:r>
            <a:r>
              <a:rPr>
                <a:latin typeface="Microsoft Sans Serif"/>
                <a:ea typeface="Microsoft Sans Serif"/>
                <a:cs typeface="Microsoft Sans Serif"/>
                <a:sym typeface="Microsoft Sans Serif"/>
              </a:rPr>
              <a:t>Once the face mask detector is trained, we can then move on to loading the mask detector, performing face detection, and then classifying each face as with_mask or without_mask.</a:t>
            </a:r>
            <a:endParaRPr>
              <a:latin typeface="Microsoft Sans Serif"/>
              <a:ea typeface="Microsoft Sans Serif"/>
              <a:cs typeface="Microsoft Sans Serif"/>
              <a:sym typeface="Microsoft Sans Serif"/>
            </a:endParaRPr>
          </a:p>
          <a:p>
            <a:pPr marL="705626" indent="-705626">
              <a:buSzPct val="27000"/>
              <a:buBlip>
                <a:blip r:embed="rId2"/>
              </a:buBlip>
              <a:defRPr>
                <a:latin typeface="Microsoft Sans Serif"/>
                <a:ea typeface="Microsoft Sans Serif"/>
                <a:cs typeface="Microsoft Sans Serif"/>
                <a:sym typeface="Microsoft Sans Serif"/>
              </a:defRPr>
            </a:pPr>
          </a:p>
          <a:p>
            <a:pPr>
              <a:defRPr>
                <a:solidFill>
                  <a:srgbClr val="000000"/>
                </a:solidFill>
                <a:latin typeface="Palatino"/>
                <a:ea typeface="Palatino"/>
                <a:cs typeface="Palatino"/>
                <a:sym typeface="Palatino"/>
              </a:defRPr>
            </a:pPr>
            <a:r>
              <a:t>We will use these images to build a CNN model using TensorFlow to detect if you are wearing a face mask by using the webcam of your PC. Additionally, you can also use your phone’s camera to do the same!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Step 1: Data Visualization"/>
          <p:cNvSpPr txBox="1"/>
          <p:nvPr>
            <p:ph type="body" sz="quarter" idx="1"/>
          </p:nvPr>
        </p:nvSpPr>
        <p:spPr>
          <a:prstGeom prst="rect">
            <a:avLst/>
          </a:prstGeom>
        </p:spPr>
        <p:txBody>
          <a:bodyPr/>
          <a:lstStyle>
            <a:lvl1pPr defTabSz="142239">
              <a:lnSpc>
                <a:spcPct val="90000"/>
              </a:lnSpc>
              <a:defRPr spc="-100" sz="4800">
                <a:solidFill>
                  <a:srgbClr val="5B085E"/>
                </a:solidFill>
                <a:latin typeface="Phosphate Inline"/>
                <a:ea typeface="Phosphate Inline"/>
                <a:cs typeface="Phosphate Inline"/>
                <a:sym typeface="Phosphate Inline"/>
              </a:defRPr>
            </a:lvl1pPr>
          </a:lstStyle>
          <a:p>
            <a:pPr/>
            <a:r>
              <a:t>Step 1: Data Visualization</a:t>
            </a:r>
          </a:p>
        </p:txBody>
      </p:sp>
      <p:sp>
        <p:nvSpPr>
          <p:cNvPr id="191" name="Stepwise Implementation"/>
          <p:cNvSpPr txBox="1"/>
          <p:nvPr>
            <p:ph type="title"/>
          </p:nvPr>
        </p:nvSpPr>
        <p:spPr>
          <a:xfrm>
            <a:off x="1206500" y="635355"/>
            <a:ext cx="21971000" cy="1689102"/>
          </a:xfrm>
          <a:prstGeom prst="rect">
            <a:avLst/>
          </a:prstGeom>
        </p:spPr>
        <p:txBody>
          <a:bodyPr/>
          <a:lstStyle>
            <a:lvl1pPr defTabSz="156463">
              <a:defRPr sz="5200">
                <a:solidFill>
                  <a:srgbClr val="535860"/>
                </a:solidFill>
              </a:defRPr>
            </a:lvl1pPr>
          </a:lstStyle>
          <a:p>
            <a:pPr/>
            <a:r>
              <a:t>Stepwise Implementation</a:t>
            </a:r>
          </a:p>
        </p:txBody>
      </p:sp>
      <p:sp>
        <p:nvSpPr>
          <p:cNvPr id="192" name="In the first step, let us visualize the total number of images in our dataset in both categories. We can see that there are 690 images in…"/>
          <p:cNvSpPr txBox="1"/>
          <p:nvPr>
            <p:ph type="body" idx="21"/>
          </p:nvPr>
        </p:nvSpPr>
        <p:spPr>
          <a:xfrm>
            <a:off x="897841" y="3547007"/>
            <a:ext cx="21971002" cy="8256015"/>
          </a:xfrm>
          <a:prstGeom prst="rect">
            <a:avLst/>
          </a:prstGeom>
          <a:extLst>
            <a:ext uri="{C572A759-6A51-4108-AA02-DFA0A04FC94B}">
              <ma14:wrappingTextBoxFlag xmlns:ma14="http://schemas.microsoft.com/office/mac/drawingml/2011/main" val="1"/>
            </a:ext>
          </a:extLst>
        </p:spPr>
        <p:txBody>
          <a:bodyPr/>
          <a:lstStyle/>
          <a:p>
            <a:pPr marL="0" indent="0" defTabSz="825500">
              <a:spcBef>
                <a:spcPts val="0"/>
              </a:spcBef>
              <a:buSzTx/>
              <a:buNone/>
              <a:defRPr sz="5100">
                <a:latin typeface="Times New Roman"/>
                <a:ea typeface="Times New Roman"/>
                <a:cs typeface="Times New Roman"/>
                <a:sym typeface="Times New Roman"/>
              </a:defRPr>
            </a:pPr>
            <a:r>
              <a:t>In the first step, let us visualize the total number of images in our dataset in both categories. We can see that there are 690 images in</a:t>
            </a:r>
          </a:p>
          <a:p>
            <a:pPr marL="0" indent="0" defTabSz="825500">
              <a:spcBef>
                <a:spcPts val="0"/>
              </a:spcBef>
              <a:buSzTx/>
              <a:buNone/>
              <a:defRPr sz="5100">
                <a:latin typeface="Times New Roman"/>
                <a:ea typeface="Times New Roman"/>
                <a:cs typeface="Times New Roman"/>
                <a:sym typeface="Times New Roman"/>
              </a:defRPr>
            </a:pPr>
            <a:r>
              <a:t>the ‘yes’ class and 686 images in the ‘no’ class.</a:t>
            </a:r>
          </a:p>
          <a:p>
            <a:pPr marL="0" indent="0">
              <a:spcBef>
                <a:spcPts val="6000"/>
              </a:spcBef>
              <a:buSzTx/>
              <a:buNone/>
              <a:defRPr b="1" sz="2700">
                <a:latin typeface="Graphik"/>
                <a:ea typeface="Graphik"/>
                <a:cs typeface="Graphik"/>
                <a:sym typeface="Graphik"/>
              </a:defRPr>
            </a:pPr>
            <a:r>
              <a:t>The number of images with facemask labelled ‘yes’: 690 </a:t>
            </a:r>
          </a:p>
          <a:p>
            <a:pPr marL="0" indent="0">
              <a:spcBef>
                <a:spcPts val="6000"/>
              </a:spcBef>
              <a:buSzTx/>
              <a:buNone/>
              <a:defRPr b="1" sz="2700">
                <a:latin typeface="Graphik"/>
                <a:ea typeface="Graphik"/>
                <a:cs typeface="Graphik"/>
                <a:sym typeface="Graphik"/>
              </a:defRPr>
            </a:pPr>
            <a:r>
              <a:t>The number of images with facemask labelled ‘no’: 686</a:t>
            </a:r>
          </a:p>
        </p:txBody>
      </p:sp>
      <p:pic>
        <p:nvPicPr>
          <p:cNvPr id="193" name="gfg2.jpg" descr="gfg2.jpg"/>
          <p:cNvPicPr>
            <a:picLocks noChangeAspect="1"/>
          </p:cNvPicPr>
          <p:nvPr/>
        </p:nvPicPr>
        <p:blipFill>
          <a:blip r:embed="rId2">
            <a:extLst/>
          </a:blip>
          <a:stretch>
            <a:fillRect/>
          </a:stretch>
        </p:blipFill>
        <p:spPr>
          <a:xfrm>
            <a:off x="10867490" y="6108929"/>
            <a:ext cx="12719023" cy="6922785"/>
          </a:xfrm>
          <a:prstGeom prst="rect">
            <a:avLst/>
          </a:prstGeom>
          <a:ln w="50800">
            <a:solidFill>
              <a:srgbClr val="E38300"/>
            </a:solidFill>
            <a:miter lim="400000"/>
          </a:ln>
          <a:effectLst>
            <a:outerShdw sx="100000" sy="100000" kx="0" ky="0" algn="b" rotWithShape="0" blurRad="50800" dist="25400" dir="3600000">
              <a:srgbClr val="000000">
                <a:alpha val="70000"/>
              </a:srgbClr>
            </a:outerShdw>
          </a:effectLst>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IMPORT NECESSARY PACKAGES"/>
          <p:cNvSpPr txBox="1"/>
          <p:nvPr>
            <p:ph type="body" sz="quarter" idx="1"/>
          </p:nvPr>
        </p:nvSpPr>
        <p:spPr>
          <a:xfrm>
            <a:off x="1206500" y="978254"/>
            <a:ext cx="21971000" cy="1003304"/>
          </a:xfrm>
          <a:prstGeom prst="rect">
            <a:avLst/>
          </a:prstGeom>
        </p:spPr>
        <p:txBody>
          <a:bodyPr/>
          <a:lstStyle>
            <a:lvl1pPr>
              <a:defRPr>
                <a:latin typeface="Microsoft Sans Serif"/>
                <a:ea typeface="Microsoft Sans Serif"/>
                <a:cs typeface="Microsoft Sans Serif"/>
                <a:sym typeface="Microsoft Sans Serif"/>
              </a:defRPr>
            </a:lvl1pPr>
          </a:lstStyle>
          <a:p>
            <a:pPr/>
            <a:r>
              <a:t>IMPORT NECESSARY PACKAGES</a:t>
            </a:r>
          </a:p>
        </p:txBody>
      </p:sp>
      <p:pic>
        <p:nvPicPr>
          <p:cNvPr id="196" name="Screenshot 2024-04-01 at 11.53.17 PM.png" descr="Screenshot 2024-04-01 at 11.53.17 PM.png"/>
          <p:cNvPicPr>
            <a:picLocks noChangeAspect="1"/>
          </p:cNvPicPr>
          <p:nvPr/>
        </p:nvPicPr>
        <p:blipFill>
          <a:blip r:embed="rId2">
            <a:extLst/>
          </a:blip>
          <a:stretch>
            <a:fillRect/>
          </a:stretch>
        </p:blipFill>
        <p:spPr>
          <a:xfrm>
            <a:off x="599688" y="2151645"/>
            <a:ext cx="23184624" cy="5054375"/>
          </a:xfrm>
          <a:prstGeom prst="rect">
            <a:avLst/>
          </a:prstGeom>
          <a:ln w="25400">
            <a:solidFill>
              <a:srgbClr val="000000"/>
            </a:solidFill>
            <a:miter lim="400000"/>
          </a:ln>
          <a:effectLst>
            <a:outerShdw sx="100000" sy="100000" kx="0" ky="0" algn="b" rotWithShape="0" blurRad="50800" dist="25400" dir="3600000">
              <a:srgbClr val="000000">
                <a:alpha val="70000"/>
              </a:srgbClr>
            </a:outerShdw>
          </a:effectLst>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Step 2: Data Augmentation…"/>
          <p:cNvSpPr txBox="1"/>
          <p:nvPr>
            <p:ph type="title"/>
          </p:nvPr>
        </p:nvSpPr>
        <p:spPr>
          <a:xfrm>
            <a:off x="897841" y="309779"/>
            <a:ext cx="21971002" cy="6711044"/>
          </a:xfrm>
          <a:prstGeom prst="rect">
            <a:avLst/>
          </a:prstGeom>
        </p:spPr>
        <p:txBody>
          <a:bodyPr/>
          <a:lstStyle/>
          <a:p>
            <a:pPr defTabSz="817244">
              <a:lnSpc>
                <a:spcPct val="100000"/>
              </a:lnSpc>
              <a:defRPr i="1" spc="0" sz="3900">
                <a:solidFill>
                  <a:srgbClr val="535860"/>
                </a:solidFill>
                <a:latin typeface="Rockwell Bold"/>
                <a:ea typeface="Rockwell Bold"/>
                <a:cs typeface="Rockwell Bold"/>
                <a:sym typeface="Rockwell Bold"/>
              </a:defRPr>
            </a:pPr>
            <a:r>
              <a:t>Step 2: Data Augmentation</a:t>
            </a:r>
          </a:p>
          <a:p>
            <a:pPr defTabSz="817244">
              <a:lnSpc>
                <a:spcPct val="100000"/>
              </a:lnSpc>
              <a:defRPr spc="0" sz="3900">
                <a:solidFill>
                  <a:srgbClr val="535860"/>
                </a:solidFill>
                <a:latin typeface="Microsoft Sans Serif"/>
                <a:ea typeface="Microsoft Sans Serif"/>
                <a:cs typeface="Microsoft Sans Serif"/>
                <a:sym typeface="Microsoft Sans Serif"/>
              </a:defRPr>
            </a:pPr>
            <a:r>
              <a:t>In the next step, we augment our dataset to include more number of images for our training. In this step of data augmentation, we rotate and flip each of the images in our dataset. We see that, after data augmentation, we have a total of 2751 images with 1380 images in the ‘yes’ class and ‘1371’ images in the ‘no’ class.</a:t>
            </a:r>
          </a:p>
          <a:p>
            <a:pPr defTabSz="817244">
              <a:lnSpc>
                <a:spcPct val="100000"/>
              </a:lnSpc>
              <a:defRPr spc="0" sz="3900">
                <a:solidFill>
                  <a:srgbClr val="535860"/>
                </a:solidFill>
                <a:latin typeface="Arial Rounded MT Bold"/>
                <a:ea typeface="Arial Rounded MT Bold"/>
                <a:cs typeface="Arial Rounded MT Bold"/>
                <a:sym typeface="Arial Rounded MT Bold"/>
              </a:defRPr>
            </a:pPr>
          </a:p>
          <a:p>
            <a:pPr defTabSz="817244">
              <a:lnSpc>
                <a:spcPct val="100000"/>
              </a:lnSpc>
              <a:defRPr spc="0" sz="3900">
                <a:solidFill>
                  <a:srgbClr val="535860"/>
                </a:solidFill>
                <a:latin typeface="Arial Rounded MT Bold"/>
                <a:ea typeface="Arial Rounded MT Bold"/>
                <a:cs typeface="Arial Rounded MT Bold"/>
                <a:sym typeface="Arial Rounded MT Bold"/>
              </a:defRPr>
            </a:pPr>
            <a:r>
              <a:t>Number of examples: 2751 </a:t>
            </a:r>
          </a:p>
          <a:p>
            <a:pPr defTabSz="817244">
              <a:lnSpc>
                <a:spcPct val="100000"/>
              </a:lnSpc>
              <a:defRPr spc="0" sz="3900">
                <a:solidFill>
                  <a:srgbClr val="535860"/>
                </a:solidFill>
                <a:latin typeface="Arial Rounded MT Bold"/>
                <a:ea typeface="Arial Rounded MT Bold"/>
                <a:cs typeface="Arial Rounded MT Bold"/>
                <a:sym typeface="Arial Rounded MT Bold"/>
              </a:defRPr>
            </a:pPr>
            <a:r>
              <a:t>Percentage of positive examples: 50.163576881134134%, number of pos examples: 1380 </a:t>
            </a:r>
          </a:p>
          <a:p>
            <a:pPr defTabSz="817244">
              <a:lnSpc>
                <a:spcPct val="100000"/>
              </a:lnSpc>
              <a:defRPr spc="0" sz="3900">
                <a:solidFill>
                  <a:srgbClr val="535860"/>
                </a:solidFill>
                <a:latin typeface="Arial Rounded MT Bold"/>
                <a:ea typeface="Arial Rounded MT Bold"/>
                <a:cs typeface="Arial Rounded MT Bold"/>
                <a:sym typeface="Arial Rounded MT Bold"/>
              </a:defRPr>
            </a:pPr>
            <a:r>
              <a:t>Percentage of negative examples: 49.836423118865866%, number of neg examples: 1371</a:t>
            </a:r>
          </a:p>
        </p:txBody>
      </p:sp>
      <p:sp>
        <p:nvSpPr>
          <p:cNvPr id="199" name="Step 3: Splitting the data…"/>
          <p:cNvSpPr txBox="1"/>
          <p:nvPr>
            <p:ph type="body" idx="1"/>
          </p:nvPr>
        </p:nvSpPr>
        <p:spPr>
          <a:xfrm>
            <a:off x="959768" y="5980650"/>
            <a:ext cx="22965814" cy="6467747"/>
          </a:xfrm>
          <a:prstGeom prst="rect">
            <a:avLst/>
          </a:prstGeom>
        </p:spPr>
        <p:txBody>
          <a:bodyPr lIns="50800" tIns="50800" rIns="50800" bIns="50800"/>
          <a:lstStyle/>
          <a:p>
            <a:pPr>
              <a:defRPr i="1" sz="4200">
                <a:latin typeface="Rockwell Bold"/>
                <a:ea typeface="Rockwell Bold"/>
                <a:cs typeface="Rockwell Bold"/>
                <a:sym typeface="Rockwell Bold"/>
              </a:defRPr>
            </a:pPr>
            <a:r>
              <a:t>Step 3: Splitting the data</a:t>
            </a:r>
          </a:p>
          <a:p>
            <a:pPr>
              <a:defRPr sz="3600">
                <a:latin typeface="Microsoft Sans Serif"/>
                <a:ea typeface="Microsoft Sans Serif"/>
                <a:cs typeface="Microsoft Sans Serif"/>
                <a:sym typeface="Microsoft Sans Serif"/>
              </a:defRPr>
            </a:pPr>
            <a:r>
              <a:t>In this step, we split our data into the training set which will contain the images on which the CNN model will be trained and the test set with the images on which our model will be tested. In this, we take split_size =0.8, which means that 80% of the total images will go to the training set and the remaining 20% of the images will go to the test set.</a:t>
            </a:r>
          </a:p>
          <a:p>
            <a:pPr>
              <a:defRPr sz="4000">
                <a:latin typeface="Arial Rounded MT Bold"/>
                <a:ea typeface="Arial Rounded MT Bold"/>
                <a:cs typeface="Arial Rounded MT Bold"/>
                <a:sym typeface="Arial Rounded MT Bold"/>
              </a:defRPr>
            </a:pPr>
          </a:p>
          <a:p>
            <a:pPr>
              <a:defRPr sz="4000">
                <a:latin typeface="Arial Rounded MT Bold"/>
                <a:ea typeface="Arial Rounded MT Bold"/>
                <a:cs typeface="Arial Rounded MT Bold"/>
                <a:sym typeface="Arial Rounded MT Bold"/>
              </a:defRPr>
            </a:pPr>
            <a:r>
              <a:t>The number of images with facemask in the training set labelled ‘yes’: 1104</a:t>
            </a:r>
            <a:br/>
            <a:r>
              <a:t>The number of images with facemask in the test set labelled ‘yes’: 276</a:t>
            </a:r>
            <a:br/>
            <a:r>
              <a:t>The number of images without facemask in the training set labelled ‘no’: 1096</a:t>
            </a:r>
            <a:br/>
            <a:r>
              <a:t>The number of images without facemask in the test set labelled ‘no’: 275</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36_DynamicWavesLight">
  <a:themeElements>
    <a:clrScheme name="36_DynamicWavesLight">
      <a:dk1>
        <a:srgbClr val="53585F"/>
      </a:dk1>
      <a:lt1>
        <a:srgbClr val="FFFFFF"/>
      </a:lt1>
      <a:dk2>
        <a:srgbClr val="A7A7A7"/>
      </a:dk2>
      <a:lt2>
        <a:srgbClr val="535353"/>
      </a:lt2>
      <a:accent1>
        <a:srgbClr val="9FAABA"/>
      </a:accent1>
      <a:accent2>
        <a:srgbClr val="88A7B2"/>
      </a:accent2>
      <a:accent3>
        <a:srgbClr val="94B9A3"/>
      </a:accent3>
      <a:accent4>
        <a:srgbClr val="F0BE5E"/>
      </a:accent4>
      <a:accent5>
        <a:srgbClr val="D5B7B7"/>
      </a:accent5>
      <a:accent6>
        <a:srgbClr val="B894B1"/>
      </a:accent6>
      <a:hlink>
        <a:srgbClr val="0000FF"/>
      </a:hlink>
      <a:folHlink>
        <a:srgbClr val="FF00FF"/>
      </a:folHlink>
    </a:clrScheme>
    <a:fontScheme name="36_DynamicWavesLight">
      <a:majorFont>
        <a:latin typeface="Helvetica Neue"/>
        <a:ea typeface="Helvetica Neue"/>
        <a:cs typeface="Helvetica Neue"/>
      </a:majorFont>
      <a:minorFont>
        <a:latin typeface="Helvetica"/>
        <a:ea typeface="Helvetica"/>
        <a:cs typeface="Helvetica"/>
      </a:minorFont>
    </a:fontScheme>
    <a:fmtScheme name="36_DynamicWaves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53585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53585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6_DynamicWavesLight">
  <a:themeElements>
    <a:clrScheme name="36_DynamicWavesLight">
      <a:dk1>
        <a:srgbClr val="000000"/>
      </a:dk1>
      <a:lt1>
        <a:srgbClr val="FFFFFF"/>
      </a:lt1>
      <a:dk2>
        <a:srgbClr val="A7A7A7"/>
      </a:dk2>
      <a:lt2>
        <a:srgbClr val="535353"/>
      </a:lt2>
      <a:accent1>
        <a:srgbClr val="9FAABA"/>
      </a:accent1>
      <a:accent2>
        <a:srgbClr val="88A7B2"/>
      </a:accent2>
      <a:accent3>
        <a:srgbClr val="94B9A3"/>
      </a:accent3>
      <a:accent4>
        <a:srgbClr val="F0BE5E"/>
      </a:accent4>
      <a:accent5>
        <a:srgbClr val="D5B7B7"/>
      </a:accent5>
      <a:accent6>
        <a:srgbClr val="B894B1"/>
      </a:accent6>
      <a:hlink>
        <a:srgbClr val="0000FF"/>
      </a:hlink>
      <a:folHlink>
        <a:srgbClr val="FF00FF"/>
      </a:folHlink>
    </a:clrScheme>
    <a:fontScheme name="36_DynamicWavesLight">
      <a:majorFont>
        <a:latin typeface="Helvetica Neue"/>
        <a:ea typeface="Helvetica Neue"/>
        <a:cs typeface="Helvetica Neue"/>
      </a:majorFont>
      <a:minorFont>
        <a:latin typeface="Helvetica"/>
        <a:ea typeface="Helvetica"/>
        <a:cs typeface="Helvetica"/>
      </a:minorFont>
    </a:fontScheme>
    <a:fmtScheme name="36_DynamicWaves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53585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53585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